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autoCompressPictures="0">
  <p:sldMasterIdLst>
    <p:sldMasterId id="2147484083" r:id="rId1"/>
    <p:sldMasterId id="2147484089" r:id="rId2"/>
    <p:sldMasterId id="2147484095" r:id="rId3"/>
    <p:sldMasterId id="2147484100" r:id="rId4"/>
  </p:sldMasterIdLst>
  <p:notesMasterIdLst>
    <p:notesMasterId r:id="rId73"/>
  </p:notesMasterIdLst>
  <p:sldIdLst>
    <p:sldId id="1147" r:id="rId5"/>
    <p:sldId id="268" r:id="rId6"/>
    <p:sldId id="1159" r:id="rId7"/>
    <p:sldId id="1149" r:id="rId8"/>
    <p:sldId id="1161" r:id="rId9"/>
    <p:sldId id="256" r:id="rId10"/>
    <p:sldId id="862" r:id="rId11"/>
    <p:sldId id="1129" r:id="rId12"/>
    <p:sldId id="908" r:id="rId13"/>
    <p:sldId id="1148" r:id="rId14"/>
    <p:sldId id="1041" r:id="rId15"/>
    <p:sldId id="911" r:id="rId16"/>
    <p:sldId id="1123" r:id="rId17"/>
    <p:sldId id="1124" r:id="rId18"/>
    <p:sldId id="1125" r:id="rId19"/>
    <p:sldId id="1126" r:id="rId20"/>
    <p:sldId id="1042" r:id="rId21"/>
    <p:sldId id="955" r:id="rId22"/>
    <p:sldId id="849" r:id="rId23"/>
    <p:sldId id="1127" r:id="rId24"/>
    <p:sldId id="913" r:id="rId25"/>
    <p:sldId id="1111" r:id="rId26"/>
    <p:sldId id="263" r:id="rId27"/>
    <p:sldId id="1152" r:id="rId28"/>
    <p:sldId id="1117" r:id="rId29"/>
    <p:sldId id="904" r:id="rId30"/>
    <p:sldId id="915" r:id="rId31"/>
    <p:sldId id="916" r:id="rId32"/>
    <p:sldId id="1118" r:id="rId33"/>
    <p:sldId id="914" r:id="rId34"/>
    <p:sldId id="917" r:id="rId35"/>
    <p:sldId id="965" r:id="rId36"/>
    <p:sldId id="1112" r:id="rId37"/>
    <p:sldId id="1128" r:id="rId38"/>
    <p:sldId id="907" r:id="rId39"/>
    <p:sldId id="1130" r:id="rId40"/>
    <p:sldId id="1131" r:id="rId41"/>
    <p:sldId id="1132" r:id="rId42"/>
    <p:sldId id="1150" r:id="rId43"/>
    <p:sldId id="1134" r:id="rId44"/>
    <p:sldId id="1133" r:id="rId45"/>
    <p:sldId id="1136" r:id="rId46"/>
    <p:sldId id="1137" r:id="rId47"/>
    <p:sldId id="1138" r:id="rId48"/>
    <p:sldId id="1139" r:id="rId49"/>
    <p:sldId id="1151" r:id="rId50"/>
    <p:sldId id="999" r:id="rId51"/>
    <p:sldId id="1153" r:id="rId52"/>
    <p:sldId id="1154" r:id="rId53"/>
    <p:sldId id="937" r:id="rId54"/>
    <p:sldId id="924" r:id="rId55"/>
    <p:sldId id="1158" r:id="rId56"/>
    <p:sldId id="1162" r:id="rId57"/>
    <p:sldId id="1157" r:id="rId58"/>
    <p:sldId id="948" r:id="rId59"/>
    <p:sldId id="1156" r:id="rId60"/>
    <p:sldId id="940" r:id="rId61"/>
    <p:sldId id="941" r:id="rId62"/>
    <p:sldId id="1114" r:id="rId63"/>
    <p:sldId id="963" r:id="rId64"/>
    <p:sldId id="964" r:id="rId65"/>
    <p:sldId id="975" r:id="rId66"/>
    <p:sldId id="977" r:id="rId67"/>
    <p:sldId id="974" r:id="rId68"/>
    <p:sldId id="976" r:id="rId69"/>
    <p:sldId id="1116" r:id="rId70"/>
    <p:sldId id="1000" r:id="rId71"/>
    <p:sldId id="993" r:id="rId72"/>
  </p:sldIdLst>
  <p:sldSz cx="12192000" cy="6858000"/>
  <p:notesSz cx="6858000" cy="9144000"/>
  <p:embeddedFontLst>
    <p:embeddedFont>
      <p:font typeface="Avenir Book" panose="02000503020000020003" pitchFamily="2" charset="0"/>
      <p:regular r:id="rId74"/>
      <p:italic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ambria Math" panose="02040503050406030204" pitchFamily="18" charset="0"/>
      <p:regular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Gill Sans MT" panose="020B0502020104020203" pitchFamily="34" charset="77"/>
      <p:regular r:id="rId85"/>
      <p:bold r:id="rId86"/>
      <p:italic r:id="rId87"/>
      <p:boldItalic r:id="rId88"/>
    </p:embeddedFont>
    <p:embeddedFont>
      <p:font typeface="Karla" pitchFamily="2" charset="0"/>
      <p:regular r:id="rId89"/>
      <p:bold r:id="rId90"/>
      <p:italic r:id="rId91"/>
      <p:boldItalic r:id="rId92"/>
    </p:embeddedFont>
    <p:embeddedFont>
      <p:font typeface="PacFont" pitchFamily="2" charset="0"/>
      <p:regular r:id="rId93"/>
    </p:embeddedFont>
    <p:embeddedFont>
      <p:font typeface="Pixeboy" panose="02000500000000000000" pitchFamily="2" charset="0"/>
      <p:regular r:id="rId94"/>
    </p:embeddedFont>
    <p:embeddedFont>
      <p:font typeface="Sue Ellen Francisco" panose="02000000000000000000" pitchFamily="2" charset="0"/>
      <p:regular r:id="rId95"/>
      <p:bold r:id="rId96"/>
      <p:italic r:id="rId97"/>
      <p:boldItalic r:id="rId98"/>
    </p:embeddedFont>
    <p:embeddedFont>
      <p:font typeface="Sue Ellen Francisco " panose="02000000000000000000" pitchFamily="2" charset="0"/>
      <p:regular r:id="rId99"/>
    </p:embeddedFont>
    <p:embeddedFont>
      <p:font typeface="Trebuchet MS" panose="020B0703020202090204" pitchFamily="34" charset="0"/>
      <p:regular r:id="rId100"/>
      <p:bold r:id="rId101"/>
      <p:italic r:id="rId102"/>
      <p:boldItalic r:id="rId10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0FF"/>
    <a:srgbClr val="FF4D4D"/>
    <a:srgbClr val="32195D"/>
    <a:srgbClr val="4C8BBF"/>
    <a:srgbClr val="2C5D87"/>
    <a:srgbClr val="FFC3C4"/>
    <a:srgbClr val="4C8BBE"/>
    <a:srgbClr val="FFE873"/>
    <a:srgbClr val="DBF1FF"/>
    <a:srgbClr val="DFA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932"/>
    <p:restoredTop sz="86604"/>
  </p:normalViewPr>
  <p:slideViewPr>
    <p:cSldViewPr snapToGrid="0" snapToObjects="1">
      <p:cViewPr varScale="1">
        <p:scale>
          <a:sx n="76" d="100"/>
          <a:sy n="76" d="100"/>
        </p:scale>
        <p:origin x="232" y="21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-2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openxmlformats.org/officeDocument/2006/relationships/font" Target="fonts/font29.fntdata"/><Relationship Id="rId5" Type="http://schemas.openxmlformats.org/officeDocument/2006/relationships/slide" Target="slides/slide1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3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font" Target="fonts/font26.fntdata"/><Relationship Id="rId101" Type="http://schemas.openxmlformats.org/officeDocument/2006/relationships/font" Target="fonts/font2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4.fntdata"/><Relationship Id="rId61" Type="http://schemas.openxmlformats.org/officeDocument/2006/relationships/slide" Target="slides/slide57.xml"/><Relationship Id="rId82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4.fntdata"/><Relationship Id="rId100" Type="http://schemas.openxmlformats.org/officeDocument/2006/relationships/font" Target="fonts/font27.fntdata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20.fntdata"/><Relationship Id="rId98" Type="http://schemas.openxmlformats.org/officeDocument/2006/relationships/font" Target="fonts/font25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32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indentation error if khichdi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3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explain emoji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3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explain emoji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06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why it’s called AI-0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63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[::-1] and [0:4:-1]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2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– Motivating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7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85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508F6-1D65-9546-8A2D-7FCA1B9AAD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88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explain emoji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00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2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9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example where parenthesis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8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8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49BD-63F3-5A4E-9FA3-2D070113283E}"/>
              </a:ext>
            </a:extLst>
          </p:cNvPr>
          <p:cNvSpPr txBox="1">
            <a:spLocks/>
          </p:cNvSpPr>
          <p:nvPr userDrawn="1"/>
        </p:nvSpPr>
        <p:spPr>
          <a:xfrm>
            <a:off x="8750996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35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1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A2AF9D-C74F-C04F-9A3C-15F0624D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fld id="{E638230C-5974-0048-984B-B5355FAB3BC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3FA67B-4A49-F743-B1DF-40BE49139162}"/>
              </a:ext>
            </a:extLst>
          </p:cNvPr>
          <p:cNvSpPr txBox="1">
            <a:spLocks/>
          </p:cNvSpPr>
          <p:nvPr userDrawn="1"/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38230C-5974-0048-984B-B5355FAB3B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75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064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130163" y="395012"/>
            <a:ext cx="7931808" cy="6258927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953400" y="2331517"/>
            <a:ext cx="6285200" cy="1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84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673000" y="4038351"/>
            <a:ext cx="4846000" cy="3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10474" y="270362"/>
            <a:ext cx="11446252" cy="6339403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718962" y="4886629"/>
            <a:ext cx="137765" cy="131535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0263128" y="341546"/>
            <a:ext cx="137765" cy="131535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8383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TITLE &amp; LIST">
  <p:cSld name="  TITLE &amp;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950233" y="1439467"/>
            <a:ext cx="10291600" cy="470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319800" y="713300"/>
            <a:ext cx="755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861567" y="661996"/>
            <a:ext cx="10995159" cy="5914067"/>
            <a:chOff x="646175" y="496497"/>
            <a:chExt cx="8246369" cy="4435550"/>
          </a:xfrm>
        </p:grpSpPr>
        <p:sp>
          <p:nvSpPr>
            <p:cNvPr id="27" name="Google Shape;27;p3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7780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4">
  <p:cSld name="TITLE &amp;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4183600" y="1966700"/>
            <a:ext cx="3824800" cy="1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3469267" y="3926967"/>
            <a:ext cx="5253600" cy="12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805050" y="927643"/>
            <a:ext cx="6581647" cy="5193525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410474" y="661997"/>
            <a:ext cx="11446252" cy="5947769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98400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889800" y="4760733"/>
            <a:ext cx="84124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32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733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733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733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733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733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733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733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733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889833" y="2974767"/>
            <a:ext cx="8412400" cy="93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861567" y="661996"/>
            <a:ext cx="10995159" cy="5914067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32029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2349967" y="1694787"/>
            <a:ext cx="33500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2349967" y="2307867"/>
            <a:ext cx="3350000" cy="6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2349967" y="713300"/>
            <a:ext cx="33500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733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2349967" y="4787299"/>
            <a:ext cx="33500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2349967" y="5400367"/>
            <a:ext cx="3350000" cy="6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2349967" y="3805812"/>
            <a:ext cx="33500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733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6492063" y="1694787"/>
            <a:ext cx="33500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6492065" y="2307867"/>
            <a:ext cx="3350000" cy="6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6492063" y="713300"/>
            <a:ext cx="33500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733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6492063" y="4787299"/>
            <a:ext cx="33500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6492065" y="5400367"/>
            <a:ext cx="3350000" cy="6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6492063" y="3805812"/>
            <a:ext cx="33500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733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861567" y="661996"/>
            <a:ext cx="10995159" cy="5914067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87877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F0DF15-B149-454B-96F8-F00307B7DD9A}"/>
              </a:ext>
            </a:extLst>
          </p:cNvPr>
          <p:cNvSpPr txBox="1">
            <a:spLocks/>
          </p:cNvSpPr>
          <p:nvPr userDrawn="1"/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HEADLINE DESIGN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3849401" y="1776300"/>
            <a:ext cx="4493200" cy="29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3306801" y="5177068"/>
            <a:ext cx="5578400" cy="4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3101750" y="1161694"/>
            <a:ext cx="5988367" cy="4725372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439640" y="661996"/>
            <a:ext cx="11417085" cy="5796427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60504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 2">
  <p:cSld name="HEADLINE DESIGN 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8"/>
          <p:cNvGrpSpPr/>
          <p:nvPr/>
        </p:nvGrpSpPr>
        <p:grpSpPr>
          <a:xfrm rot="10800000">
            <a:off x="8838747" y="1846879"/>
            <a:ext cx="2868860" cy="2263795"/>
            <a:chOff x="2256903" y="816487"/>
            <a:chExt cx="4630180" cy="3653639"/>
          </a:xfrm>
        </p:grpSpPr>
        <p:sp>
          <p:nvSpPr>
            <p:cNvPr id="91" name="Google Shape;91;p8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950233" y="1409467"/>
            <a:ext cx="5578400" cy="29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ubTitle" idx="1"/>
          </p:nvPr>
        </p:nvSpPr>
        <p:spPr>
          <a:xfrm>
            <a:off x="950235" y="5034401"/>
            <a:ext cx="5578400" cy="4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 idx="2" hasCustomPrompt="1"/>
          </p:nvPr>
        </p:nvSpPr>
        <p:spPr>
          <a:xfrm>
            <a:off x="9396167" y="2438400"/>
            <a:ext cx="1845600" cy="105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8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96" name="Google Shape;96;p8"/>
          <p:cNvGrpSpPr/>
          <p:nvPr/>
        </p:nvGrpSpPr>
        <p:grpSpPr>
          <a:xfrm>
            <a:off x="439640" y="786627"/>
            <a:ext cx="11417085" cy="5671796"/>
            <a:chOff x="329730" y="589970"/>
            <a:chExt cx="8562814" cy="4253847"/>
          </a:xfrm>
        </p:grpSpPr>
        <p:sp>
          <p:nvSpPr>
            <p:cNvPr id="97" name="Google Shape;97;p8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58053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&amp; TEXT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950233" y="917867"/>
            <a:ext cx="4848000" cy="17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56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ubTitle" idx="1"/>
          </p:nvPr>
        </p:nvSpPr>
        <p:spPr>
          <a:xfrm>
            <a:off x="950233" y="3058995"/>
            <a:ext cx="10291600" cy="29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06" name="Google Shape;106;p9"/>
          <p:cNvSpPr/>
          <p:nvPr/>
        </p:nvSpPr>
        <p:spPr>
          <a:xfrm flipH="1">
            <a:off x="487917" y="642364"/>
            <a:ext cx="2666347" cy="2103993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" name="Google Shape;107;p9"/>
          <p:cNvGrpSpPr/>
          <p:nvPr/>
        </p:nvGrpSpPr>
        <p:grpSpPr>
          <a:xfrm>
            <a:off x="439640" y="216027"/>
            <a:ext cx="11504195" cy="6200820"/>
            <a:chOff x="329730" y="162020"/>
            <a:chExt cx="8628146" cy="4650615"/>
          </a:xfrm>
        </p:grpSpPr>
        <p:sp>
          <p:nvSpPr>
            <p:cNvPr id="108" name="Google Shape;108;p9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11814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>
            <a:spLocks noGrp="1"/>
          </p:cNvSpPr>
          <p:nvPr>
            <p:ph type="subTitle" idx="1"/>
          </p:nvPr>
        </p:nvSpPr>
        <p:spPr>
          <a:xfrm>
            <a:off x="1461333" y="4249233"/>
            <a:ext cx="3950400" cy="13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2392933" y="3441167"/>
            <a:ext cx="2087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933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subTitle" idx="2"/>
          </p:nvPr>
        </p:nvSpPr>
        <p:spPr>
          <a:xfrm>
            <a:off x="6780283" y="4249223"/>
            <a:ext cx="3950400" cy="13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title" idx="3"/>
          </p:nvPr>
        </p:nvSpPr>
        <p:spPr>
          <a:xfrm>
            <a:off x="7711883" y="3441167"/>
            <a:ext cx="2087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933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title" idx="4"/>
          </p:nvPr>
        </p:nvSpPr>
        <p:spPr>
          <a:xfrm>
            <a:off x="2319800" y="713300"/>
            <a:ext cx="755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9" name="Google Shape;119;p10"/>
          <p:cNvGrpSpPr/>
          <p:nvPr/>
        </p:nvGrpSpPr>
        <p:grpSpPr>
          <a:xfrm>
            <a:off x="439640" y="375127"/>
            <a:ext cx="11417085" cy="6214836"/>
            <a:chOff x="329730" y="281345"/>
            <a:chExt cx="8562814" cy="4661127"/>
          </a:xfrm>
        </p:grpSpPr>
        <p:sp>
          <p:nvSpPr>
            <p:cNvPr id="120" name="Google Shape;120;p10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49121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 txBox="1">
            <a:spLocks noGrp="1"/>
          </p:cNvSpPr>
          <p:nvPr>
            <p:ph type="title"/>
          </p:nvPr>
        </p:nvSpPr>
        <p:spPr>
          <a:xfrm>
            <a:off x="1201316" y="3751100"/>
            <a:ext cx="2681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 i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1202467" y="4576267"/>
            <a:ext cx="2681200" cy="12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title" idx="2"/>
          </p:nvPr>
        </p:nvSpPr>
        <p:spPr>
          <a:xfrm>
            <a:off x="4756000" y="3751100"/>
            <a:ext cx="2681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subTitle" idx="3"/>
          </p:nvPr>
        </p:nvSpPr>
        <p:spPr>
          <a:xfrm>
            <a:off x="4755904" y="4576267"/>
            <a:ext cx="2681200" cy="12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title" idx="4"/>
          </p:nvPr>
        </p:nvSpPr>
        <p:spPr>
          <a:xfrm>
            <a:off x="8310783" y="3751100"/>
            <a:ext cx="2681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subTitle" idx="5"/>
          </p:nvPr>
        </p:nvSpPr>
        <p:spPr>
          <a:xfrm>
            <a:off x="8310716" y="4576267"/>
            <a:ext cx="2681200" cy="12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title" idx="6"/>
          </p:nvPr>
        </p:nvSpPr>
        <p:spPr>
          <a:xfrm>
            <a:off x="2319800" y="713300"/>
            <a:ext cx="755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11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134" name="Google Shape;134;p11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45513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ICTURE">
  <p:cSld name="TITLE &amp;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>
            <a:spLocks noGrp="1"/>
          </p:cNvSpPr>
          <p:nvPr>
            <p:ph type="title"/>
          </p:nvPr>
        </p:nvSpPr>
        <p:spPr>
          <a:xfrm flipH="1">
            <a:off x="7153767" y="1263600"/>
            <a:ext cx="4088000" cy="2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C9DAF8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1"/>
          </p:nvPr>
        </p:nvSpPr>
        <p:spPr>
          <a:xfrm flipH="1">
            <a:off x="7153767" y="3998067"/>
            <a:ext cx="4088000" cy="1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2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144" name="Google Shape;144;p1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778990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>
            <a:spLocks noGrp="1"/>
          </p:cNvSpPr>
          <p:nvPr>
            <p:ph type="title"/>
          </p:nvPr>
        </p:nvSpPr>
        <p:spPr>
          <a:xfrm>
            <a:off x="1215879" y="1244167"/>
            <a:ext cx="3568400" cy="4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grpSp>
        <p:nvGrpSpPr>
          <p:cNvPr id="152" name="Google Shape;152;p13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153" name="Google Shape;153;p13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10276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5">
  <p:cSld name="BIG TITLE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950227" y="1244167"/>
            <a:ext cx="5389200" cy="4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162" name="Google Shape;162;p14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676632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TITLE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2319800" y="713300"/>
            <a:ext cx="755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171" name="Google Shape;171;p15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180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TEXT  ">
  <p:cSld name="BIG NUMBER &amp; TEXT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subTitle" idx="1"/>
          </p:nvPr>
        </p:nvSpPr>
        <p:spPr>
          <a:xfrm>
            <a:off x="3281200" y="4381200"/>
            <a:ext cx="5629600" cy="4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title" hasCustomPrompt="1"/>
          </p:nvPr>
        </p:nvSpPr>
        <p:spPr>
          <a:xfrm>
            <a:off x="2470600" y="2260700"/>
            <a:ext cx="7250800" cy="14852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12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80" name="Google Shape;180;p16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181" name="Google Shape;181;p16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998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 ">
  <p:cSld name="NUMBERS &amp;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2784233" y="1810333"/>
            <a:ext cx="66236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2784233" y="3629525"/>
            <a:ext cx="66236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2784233" y="5393967"/>
            <a:ext cx="66236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title" hasCustomPrompt="1"/>
          </p:nvPr>
        </p:nvSpPr>
        <p:spPr>
          <a:xfrm>
            <a:off x="3769800" y="859703"/>
            <a:ext cx="46524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2" name="Google Shape;192;p17"/>
          <p:cNvSpPr txBox="1">
            <a:spLocks noGrp="1"/>
          </p:cNvSpPr>
          <p:nvPr>
            <p:ph type="title" idx="4" hasCustomPrompt="1"/>
          </p:nvPr>
        </p:nvSpPr>
        <p:spPr>
          <a:xfrm>
            <a:off x="3769800" y="2700068"/>
            <a:ext cx="46524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 idx="5" hasCustomPrompt="1"/>
          </p:nvPr>
        </p:nvSpPr>
        <p:spPr>
          <a:xfrm>
            <a:off x="3769800" y="4453451"/>
            <a:ext cx="46524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194" name="Google Shape;194;p17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195" name="Google Shape;195;p17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28154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1233360" y="2124733"/>
            <a:ext cx="2484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32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1"/>
          </p:nvPr>
        </p:nvSpPr>
        <p:spPr>
          <a:xfrm>
            <a:off x="950233" y="2722629"/>
            <a:ext cx="3050800" cy="7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title" idx="2"/>
          </p:nvPr>
        </p:nvSpPr>
        <p:spPr>
          <a:xfrm>
            <a:off x="8477151" y="2124733"/>
            <a:ext cx="2484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3200" i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3"/>
          </p:nvPr>
        </p:nvSpPr>
        <p:spPr>
          <a:xfrm>
            <a:off x="8194031" y="2722629"/>
            <a:ext cx="3050800" cy="7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 idx="4"/>
          </p:nvPr>
        </p:nvSpPr>
        <p:spPr>
          <a:xfrm>
            <a:off x="4854379" y="4381555"/>
            <a:ext cx="2484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3200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5"/>
          </p:nvPr>
        </p:nvSpPr>
        <p:spPr>
          <a:xfrm>
            <a:off x="4571255" y="4979469"/>
            <a:ext cx="3050800" cy="7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title" idx="6"/>
          </p:nvPr>
        </p:nvSpPr>
        <p:spPr>
          <a:xfrm>
            <a:off x="4854379" y="2124733"/>
            <a:ext cx="2484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3200" i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7"/>
          </p:nvPr>
        </p:nvSpPr>
        <p:spPr>
          <a:xfrm>
            <a:off x="4571255" y="2722629"/>
            <a:ext cx="3050800" cy="7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8"/>
          </p:nvPr>
        </p:nvSpPr>
        <p:spPr>
          <a:xfrm>
            <a:off x="1233360" y="4381555"/>
            <a:ext cx="2484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32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9"/>
          </p:nvPr>
        </p:nvSpPr>
        <p:spPr>
          <a:xfrm>
            <a:off x="950233" y="4979469"/>
            <a:ext cx="3050800" cy="7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title" idx="13"/>
          </p:nvPr>
        </p:nvSpPr>
        <p:spPr>
          <a:xfrm>
            <a:off x="8477151" y="4381555"/>
            <a:ext cx="2484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3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4"/>
          </p:nvPr>
        </p:nvSpPr>
        <p:spPr>
          <a:xfrm>
            <a:off x="8194031" y="4979469"/>
            <a:ext cx="3050800" cy="7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title" idx="15"/>
          </p:nvPr>
        </p:nvSpPr>
        <p:spPr>
          <a:xfrm>
            <a:off x="2319800" y="713300"/>
            <a:ext cx="755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15" name="Google Shape;215;p18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216" name="Google Shape;216;p18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234027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 MEDIA">
  <p:cSld name="SOCIAL MEDI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1520100" y="1536700"/>
            <a:ext cx="3191600" cy="1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5333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"/>
          </p:nvPr>
        </p:nvSpPr>
        <p:spPr>
          <a:xfrm>
            <a:off x="1520033" y="3883667"/>
            <a:ext cx="3191600" cy="19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226" name="Google Shape;226;p19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6848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 MEDIA 1">
  <p:cSld name="SOCIAL MEDIA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5698933" y="1701800"/>
            <a:ext cx="2213200" cy="1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sz="5333" i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3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ubTitle" idx="1"/>
          </p:nvPr>
        </p:nvSpPr>
        <p:spPr>
          <a:xfrm>
            <a:off x="5698967" y="3883633"/>
            <a:ext cx="3462400" cy="19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5" name="Google Shape;235;p20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236" name="Google Shape;236;p20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74997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 flipH="1">
            <a:off x="3619133" y="1609833"/>
            <a:ext cx="4953600" cy="13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1"/>
          </p:nvPr>
        </p:nvSpPr>
        <p:spPr>
          <a:xfrm flipH="1">
            <a:off x="3462800" y="3150900"/>
            <a:ext cx="5266400" cy="11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1813400" y="5085300"/>
            <a:ext cx="85652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33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CREDITS: This presentation template was created by </a:t>
            </a:r>
            <a:r>
              <a:rPr lang="en" sz="1733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Slidesgo</a:t>
            </a:r>
            <a:r>
              <a:rPr lang="en" sz="1733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, including icons by </a:t>
            </a:r>
            <a:r>
              <a:rPr lang="en" sz="1733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Flaticon</a:t>
            </a:r>
            <a:r>
              <a:rPr lang="en" sz="1733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, and infographics &amp; images by </a:t>
            </a:r>
            <a:r>
              <a:rPr lang="en" sz="1733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Freepik</a:t>
            </a:r>
            <a:endParaRPr sz="1733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46" name="Google Shape;246;p21"/>
          <p:cNvGrpSpPr/>
          <p:nvPr/>
        </p:nvGrpSpPr>
        <p:grpSpPr>
          <a:xfrm>
            <a:off x="439640" y="375127"/>
            <a:ext cx="11504195" cy="6214836"/>
            <a:chOff x="329730" y="281345"/>
            <a:chExt cx="8628146" cy="4661127"/>
          </a:xfrm>
        </p:grpSpPr>
        <p:sp>
          <p:nvSpPr>
            <p:cNvPr id="247" name="Google Shape;247;p21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3" name="Google Shape;253;p21"/>
          <p:cNvSpPr/>
          <p:nvPr/>
        </p:nvSpPr>
        <p:spPr>
          <a:xfrm>
            <a:off x="2026773" y="3321657"/>
            <a:ext cx="224880" cy="214692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1"/>
          <p:cNvSpPr/>
          <p:nvPr/>
        </p:nvSpPr>
        <p:spPr>
          <a:xfrm>
            <a:off x="9874307" y="1724723"/>
            <a:ext cx="224880" cy="214692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1"/>
          <p:cNvSpPr/>
          <p:nvPr/>
        </p:nvSpPr>
        <p:spPr>
          <a:xfrm>
            <a:off x="9433407" y="4075823"/>
            <a:ext cx="224880" cy="214692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4579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BLANK SLIDE 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70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3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8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0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3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2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72465" y="975267"/>
            <a:ext cx="7847200" cy="1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854300" y="3166367"/>
            <a:ext cx="5821200" cy="1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4650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  <p:sldLayoutId id="2147484118" r:id="rId18"/>
    <p:sldLayoutId id="2147484119" r:id="rId19"/>
    <p:sldLayoutId id="2147484120" r:id="rId20"/>
    <p:sldLayoutId id="214748412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python.org/3/library/stdtypes.html#typesseq" TargetMode="External"/><Relationship Id="rId4" Type="http://schemas.microsoft.com/office/2007/relationships/hdphoto" Target="../media/hdphoto8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C422C1E-B373-1748-ACB1-6D68442F478C}"/>
              </a:ext>
            </a:extLst>
          </p:cNvPr>
          <p:cNvSpPr/>
          <p:nvPr/>
        </p:nvSpPr>
        <p:spPr>
          <a:xfrm>
            <a:off x="6246539" y="277615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2CB1422-CC9F-0A4A-BB18-533B18BBDE13}"/>
              </a:ext>
            </a:extLst>
          </p:cNvPr>
          <p:cNvSpPr/>
          <p:nvPr/>
        </p:nvSpPr>
        <p:spPr>
          <a:xfrm>
            <a:off x="5712289" y="27823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520A83-98B9-C54A-B414-AD5932DA326C}"/>
              </a:ext>
            </a:extLst>
          </p:cNvPr>
          <p:cNvSpPr/>
          <p:nvPr/>
        </p:nvSpPr>
        <p:spPr>
          <a:xfrm>
            <a:off x="5178039" y="27823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58EE8B8-21C2-FE47-9DCC-4F19DB7C20FC}"/>
              </a:ext>
            </a:extLst>
          </p:cNvPr>
          <p:cNvSpPr/>
          <p:nvPr/>
        </p:nvSpPr>
        <p:spPr>
          <a:xfrm>
            <a:off x="4690789" y="27961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B6AE8C-7384-3F44-8235-D6AF39881F44}"/>
              </a:ext>
            </a:extLst>
          </p:cNvPr>
          <p:cNvSpPr/>
          <p:nvPr/>
        </p:nvSpPr>
        <p:spPr>
          <a:xfrm>
            <a:off x="4681689" y="33505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51F7DDE-E3CA-F447-89DA-87CAFCD953BD}"/>
              </a:ext>
            </a:extLst>
          </p:cNvPr>
          <p:cNvSpPr/>
          <p:nvPr/>
        </p:nvSpPr>
        <p:spPr>
          <a:xfrm>
            <a:off x="4186389" y="33505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9442A82-AA09-BD4E-AA3C-18073321679D}"/>
              </a:ext>
            </a:extLst>
          </p:cNvPr>
          <p:cNvSpPr/>
          <p:nvPr/>
        </p:nvSpPr>
        <p:spPr>
          <a:xfrm>
            <a:off x="3637039" y="33505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46EBF7C-8C18-7844-BC8A-B9B237145F40}"/>
              </a:ext>
            </a:extLst>
          </p:cNvPr>
          <p:cNvSpPr/>
          <p:nvPr/>
        </p:nvSpPr>
        <p:spPr>
          <a:xfrm>
            <a:off x="3114714" y="33505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7DD0127-E705-8048-963F-3D2EA94E1D72}"/>
              </a:ext>
            </a:extLst>
          </p:cNvPr>
          <p:cNvSpPr/>
          <p:nvPr/>
        </p:nvSpPr>
        <p:spPr>
          <a:xfrm>
            <a:off x="3114714" y="27961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8115277-F919-DB43-AAA5-13C1799BBC87}"/>
              </a:ext>
            </a:extLst>
          </p:cNvPr>
          <p:cNvSpPr/>
          <p:nvPr/>
        </p:nvSpPr>
        <p:spPr>
          <a:xfrm>
            <a:off x="2580464" y="27961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EBD8E19-D309-524B-A5AE-39AB195880C0}"/>
              </a:ext>
            </a:extLst>
          </p:cNvPr>
          <p:cNvSpPr/>
          <p:nvPr/>
        </p:nvSpPr>
        <p:spPr>
          <a:xfrm>
            <a:off x="2053589" y="27961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CFBC81-4C80-B143-8038-27ADFBD3FCF5}"/>
              </a:ext>
            </a:extLst>
          </p:cNvPr>
          <p:cNvSpPr/>
          <p:nvPr/>
        </p:nvSpPr>
        <p:spPr>
          <a:xfrm>
            <a:off x="1529975" y="27961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8D0E216-0EA7-FE49-B3FE-146AE919ACCE}"/>
              </a:ext>
            </a:extLst>
          </p:cNvPr>
          <p:cNvSpPr/>
          <p:nvPr/>
        </p:nvSpPr>
        <p:spPr>
          <a:xfrm>
            <a:off x="1538639" y="222649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CC10D-0A91-1447-BA6D-2D34B720A441}"/>
              </a:ext>
            </a:extLst>
          </p:cNvPr>
          <p:cNvSpPr/>
          <p:nvPr/>
        </p:nvSpPr>
        <p:spPr>
          <a:xfrm>
            <a:off x="7821919" y="222844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CD12BE3-72BE-3D49-92DA-A4BE70ED889E}"/>
              </a:ext>
            </a:extLst>
          </p:cNvPr>
          <p:cNvSpPr/>
          <p:nvPr/>
        </p:nvSpPr>
        <p:spPr>
          <a:xfrm>
            <a:off x="9895394" y="3387364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53A717F-FD33-C845-B875-66E9B19A677B}"/>
              </a:ext>
            </a:extLst>
          </p:cNvPr>
          <p:cNvSpPr/>
          <p:nvPr/>
        </p:nvSpPr>
        <p:spPr>
          <a:xfrm>
            <a:off x="9275191" y="3389379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7C4CA8C-2D2F-4943-8406-F16DBDD561B3}"/>
              </a:ext>
            </a:extLst>
          </p:cNvPr>
          <p:cNvSpPr/>
          <p:nvPr/>
        </p:nvSpPr>
        <p:spPr>
          <a:xfrm>
            <a:off x="9275191" y="3970900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DDAA7A8-4E6F-124D-A774-7BADBCFE1685}"/>
              </a:ext>
            </a:extLst>
          </p:cNvPr>
          <p:cNvSpPr/>
          <p:nvPr/>
        </p:nvSpPr>
        <p:spPr>
          <a:xfrm>
            <a:off x="9275191" y="4540767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E4C5BD0-F6D5-8944-AEAE-30CEADF15DCC}"/>
              </a:ext>
            </a:extLst>
          </p:cNvPr>
          <p:cNvSpPr/>
          <p:nvPr/>
        </p:nvSpPr>
        <p:spPr>
          <a:xfrm>
            <a:off x="9275191" y="5059515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67A6CBB-9E4C-444C-B5E8-C1D49E7B534A}"/>
              </a:ext>
            </a:extLst>
          </p:cNvPr>
          <p:cNvSpPr/>
          <p:nvPr/>
        </p:nvSpPr>
        <p:spPr>
          <a:xfrm>
            <a:off x="9875179" y="5076489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D8B5EE0-C4BE-5F4F-991F-382F245FCBCD}"/>
              </a:ext>
            </a:extLst>
          </p:cNvPr>
          <p:cNvSpPr/>
          <p:nvPr/>
        </p:nvSpPr>
        <p:spPr>
          <a:xfrm>
            <a:off x="3670641" y="504315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E53DDDD-A153-D84D-A1EA-CB83061C13F5}"/>
              </a:ext>
            </a:extLst>
          </p:cNvPr>
          <p:cNvSpPr/>
          <p:nvPr/>
        </p:nvSpPr>
        <p:spPr>
          <a:xfrm>
            <a:off x="4186389" y="505994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A987758-F665-0949-AAB7-99A4AE1ABEE6}"/>
              </a:ext>
            </a:extLst>
          </p:cNvPr>
          <p:cNvSpPr/>
          <p:nvPr/>
        </p:nvSpPr>
        <p:spPr>
          <a:xfrm>
            <a:off x="4714747" y="505011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0494478-196C-1545-9324-B11306FD670F}"/>
              </a:ext>
            </a:extLst>
          </p:cNvPr>
          <p:cNvSpPr/>
          <p:nvPr/>
        </p:nvSpPr>
        <p:spPr>
          <a:xfrm>
            <a:off x="4709455" y="559060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F06BAE5-5AAD-6146-8ED9-498436E02619}"/>
              </a:ext>
            </a:extLst>
          </p:cNvPr>
          <p:cNvSpPr/>
          <p:nvPr/>
        </p:nvSpPr>
        <p:spPr>
          <a:xfrm>
            <a:off x="5223471" y="559755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C6F0653-CE47-FC48-8B0B-FBFE1203F271}"/>
              </a:ext>
            </a:extLst>
          </p:cNvPr>
          <p:cNvSpPr/>
          <p:nvPr/>
        </p:nvSpPr>
        <p:spPr>
          <a:xfrm>
            <a:off x="5718771" y="558662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1FE91CF-72A8-944A-9955-36E5156C9429}"/>
              </a:ext>
            </a:extLst>
          </p:cNvPr>
          <p:cNvSpPr/>
          <p:nvPr/>
        </p:nvSpPr>
        <p:spPr>
          <a:xfrm>
            <a:off x="5710417" y="505994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D6B8D71-7955-674B-BF56-9F22B98FBBD5}"/>
              </a:ext>
            </a:extLst>
          </p:cNvPr>
          <p:cNvSpPr/>
          <p:nvPr/>
        </p:nvSpPr>
        <p:spPr>
          <a:xfrm>
            <a:off x="3632533" y="560451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E9E5449-076C-7B42-9126-3A344D64C345}"/>
              </a:ext>
            </a:extLst>
          </p:cNvPr>
          <p:cNvSpPr/>
          <p:nvPr/>
        </p:nvSpPr>
        <p:spPr>
          <a:xfrm>
            <a:off x="528239" y="500589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9169D7F-3D0F-8F43-A829-0CCE74C9881B}"/>
              </a:ext>
            </a:extLst>
          </p:cNvPr>
          <p:cNvSpPr/>
          <p:nvPr/>
        </p:nvSpPr>
        <p:spPr>
          <a:xfrm>
            <a:off x="1038642" y="503222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B9E03705-B4FF-734B-907C-C0C1C5C48788}"/>
              </a:ext>
            </a:extLst>
          </p:cNvPr>
          <p:cNvSpPr/>
          <p:nvPr/>
        </p:nvSpPr>
        <p:spPr>
          <a:xfrm>
            <a:off x="9411202" y="225437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0BAE646-F544-B84F-BA11-E91C03102CE7}"/>
              </a:ext>
            </a:extLst>
          </p:cNvPr>
          <p:cNvSpPr/>
          <p:nvPr/>
        </p:nvSpPr>
        <p:spPr>
          <a:xfrm>
            <a:off x="6281594" y="394697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B2A493BF-6544-9C4E-B5E6-73A363025006}"/>
              </a:ext>
            </a:extLst>
          </p:cNvPr>
          <p:cNvSpPr/>
          <p:nvPr/>
        </p:nvSpPr>
        <p:spPr>
          <a:xfrm>
            <a:off x="6795610" y="394223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419FE329-90F5-AC48-808A-E367AD8024C8}"/>
              </a:ext>
            </a:extLst>
          </p:cNvPr>
          <p:cNvSpPr/>
          <p:nvPr/>
        </p:nvSpPr>
        <p:spPr>
          <a:xfrm>
            <a:off x="6774444" y="450554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2D72520-1534-0045-A031-EF6A114ED4FF}"/>
              </a:ext>
            </a:extLst>
          </p:cNvPr>
          <p:cNvSpPr/>
          <p:nvPr/>
        </p:nvSpPr>
        <p:spPr>
          <a:xfrm>
            <a:off x="9992980" y="223019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35E86"/>
              </a:gs>
              <a:gs pos="100000">
                <a:srgbClr val="363B4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C0BB8DB4-4CF1-474D-B51E-28833B570C4D}"/>
              </a:ext>
            </a:extLst>
          </p:cNvPr>
          <p:cNvSpPr/>
          <p:nvPr/>
        </p:nvSpPr>
        <p:spPr>
          <a:xfrm>
            <a:off x="5224530" y="390032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35E86"/>
              </a:gs>
              <a:gs pos="100000">
                <a:srgbClr val="363B4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6E8445A-CC68-E24E-BD5C-9C0550D8F0D7}"/>
              </a:ext>
            </a:extLst>
          </p:cNvPr>
          <p:cNvSpPr/>
          <p:nvPr/>
        </p:nvSpPr>
        <p:spPr>
          <a:xfrm>
            <a:off x="5208632" y="447059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35E86"/>
              </a:gs>
              <a:gs pos="100000">
                <a:srgbClr val="363B4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D021E6B9-30D6-4E44-9070-17009042566F}"/>
              </a:ext>
            </a:extLst>
          </p:cNvPr>
          <p:cNvSpPr/>
          <p:nvPr/>
        </p:nvSpPr>
        <p:spPr>
          <a:xfrm>
            <a:off x="5212582" y="5058759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35E86"/>
              </a:gs>
              <a:gs pos="100000">
                <a:srgbClr val="363B4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C127B58-72D3-3B48-8F85-DE115E328369}"/>
              </a:ext>
            </a:extLst>
          </p:cNvPr>
          <p:cNvSpPr/>
          <p:nvPr/>
        </p:nvSpPr>
        <p:spPr>
          <a:xfrm>
            <a:off x="1545900" y="390161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681B1E4-71E7-444A-8195-B3AE186F1AFE}"/>
              </a:ext>
            </a:extLst>
          </p:cNvPr>
          <p:cNvSpPr/>
          <p:nvPr/>
        </p:nvSpPr>
        <p:spPr>
          <a:xfrm>
            <a:off x="2059539" y="39049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80ABA7C8-DBEA-2147-A8FC-3E8CBA46CD04}"/>
              </a:ext>
            </a:extLst>
          </p:cNvPr>
          <p:cNvSpPr/>
          <p:nvPr/>
        </p:nvSpPr>
        <p:spPr>
          <a:xfrm>
            <a:off x="2586182" y="390032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1B6B60F-CA39-6147-9F66-09A23A5A56F1}"/>
              </a:ext>
            </a:extLst>
          </p:cNvPr>
          <p:cNvSpPr/>
          <p:nvPr/>
        </p:nvSpPr>
        <p:spPr>
          <a:xfrm>
            <a:off x="3114714" y="390147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0C2A3B56-9BB6-2B46-B8FB-6638C77A62E8}"/>
              </a:ext>
            </a:extLst>
          </p:cNvPr>
          <p:cNvSpPr/>
          <p:nvPr/>
        </p:nvSpPr>
        <p:spPr>
          <a:xfrm>
            <a:off x="3641327" y="388715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316F70B-9E0A-644B-9B11-EF3EC3F881EC}"/>
              </a:ext>
            </a:extLst>
          </p:cNvPr>
          <p:cNvSpPr/>
          <p:nvPr/>
        </p:nvSpPr>
        <p:spPr>
          <a:xfrm>
            <a:off x="4168043" y="390498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275E2FE-52FC-2846-9919-19241B7AF49E}"/>
              </a:ext>
            </a:extLst>
          </p:cNvPr>
          <p:cNvSpPr/>
          <p:nvPr/>
        </p:nvSpPr>
        <p:spPr>
          <a:xfrm>
            <a:off x="4695899" y="389106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D5280F16-C42B-434E-8B70-B6F33908D6C1}"/>
              </a:ext>
            </a:extLst>
          </p:cNvPr>
          <p:cNvSpPr/>
          <p:nvPr/>
        </p:nvSpPr>
        <p:spPr>
          <a:xfrm>
            <a:off x="1547971" y="4473989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07715775-16EE-4E49-B5DD-5B41DEDD0D37}"/>
              </a:ext>
            </a:extLst>
          </p:cNvPr>
          <p:cNvSpPr/>
          <p:nvPr/>
        </p:nvSpPr>
        <p:spPr>
          <a:xfrm>
            <a:off x="2061610" y="447735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9EF47631-4810-CB47-ACC1-4121E7A187D7}"/>
              </a:ext>
            </a:extLst>
          </p:cNvPr>
          <p:cNvSpPr/>
          <p:nvPr/>
        </p:nvSpPr>
        <p:spPr>
          <a:xfrm>
            <a:off x="2588253" y="447269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15AF45A-2196-AC48-A74B-A0210B13A237}"/>
              </a:ext>
            </a:extLst>
          </p:cNvPr>
          <p:cNvSpPr/>
          <p:nvPr/>
        </p:nvSpPr>
        <p:spPr>
          <a:xfrm>
            <a:off x="3116785" y="447385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9FD24D3B-CDA1-B045-AA54-DACA4461F4C6}"/>
              </a:ext>
            </a:extLst>
          </p:cNvPr>
          <p:cNvSpPr/>
          <p:nvPr/>
        </p:nvSpPr>
        <p:spPr>
          <a:xfrm>
            <a:off x="3643398" y="445953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5FBE016-0422-4843-A33A-014B5F65063C}"/>
              </a:ext>
            </a:extLst>
          </p:cNvPr>
          <p:cNvSpPr/>
          <p:nvPr/>
        </p:nvSpPr>
        <p:spPr>
          <a:xfrm>
            <a:off x="4170114" y="447735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1EACE7A-CC9E-C343-902A-9985C6A1290C}"/>
              </a:ext>
            </a:extLst>
          </p:cNvPr>
          <p:cNvSpPr/>
          <p:nvPr/>
        </p:nvSpPr>
        <p:spPr>
          <a:xfrm>
            <a:off x="4697970" y="446344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FAB827B8-A8E2-2243-9626-0B02309D880E}"/>
              </a:ext>
            </a:extLst>
          </p:cNvPr>
          <p:cNvSpPr/>
          <p:nvPr/>
        </p:nvSpPr>
        <p:spPr>
          <a:xfrm>
            <a:off x="6732177" y="278263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93E2F211-281D-3946-91F3-2BCAAC031A8A}"/>
              </a:ext>
            </a:extLst>
          </p:cNvPr>
          <p:cNvSpPr/>
          <p:nvPr/>
        </p:nvSpPr>
        <p:spPr>
          <a:xfrm>
            <a:off x="6800356" y="335555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C6FAB926-162E-9E48-AC07-86E6079B2275}"/>
              </a:ext>
            </a:extLst>
          </p:cNvPr>
          <p:cNvSpPr/>
          <p:nvPr/>
        </p:nvSpPr>
        <p:spPr>
          <a:xfrm>
            <a:off x="4652127" y="117864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B6B38"/>
              </a:gs>
              <a:gs pos="100000">
                <a:srgbClr val="4B43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BA2C47A2-29C1-6346-A1CA-5ED3487C66A4}"/>
              </a:ext>
            </a:extLst>
          </p:cNvPr>
          <p:cNvSpPr/>
          <p:nvPr/>
        </p:nvSpPr>
        <p:spPr>
          <a:xfrm>
            <a:off x="5163598" y="117864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B6B38"/>
              </a:gs>
              <a:gs pos="100000">
                <a:srgbClr val="4B43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9AB1336B-74E2-5E40-9CE3-160A1B3D5974}"/>
              </a:ext>
            </a:extLst>
          </p:cNvPr>
          <p:cNvSpPr/>
          <p:nvPr/>
        </p:nvSpPr>
        <p:spPr>
          <a:xfrm>
            <a:off x="7312892" y="391336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57E85"/>
              </a:gs>
              <a:gs pos="100000">
                <a:srgbClr val="345F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953E277E-74B5-C44E-B1E2-2592EB738BD8}"/>
              </a:ext>
            </a:extLst>
          </p:cNvPr>
          <p:cNvSpPr/>
          <p:nvPr/>
        </p:nvSpPr>
        <p:spPr>
          <a:xfrm>
            <a:off x="7798865" y="391107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57E85"/>
              </a:gs>
              <a:gs pos="100000">
                <a:srgbClr val="345F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8FC3CAD7-B195-1E4A-9B65-38FA5EBFEB83}"/>
              </a:ext>
            </a:extLst>
          </p:cNvPr>
          <p:cNvSpPr/>
          <p:nvPr/>
        </p:nvSpPr>
        <p:spPr>
          <a:xfrm>
            <a:off x="8284838" y="391107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57E85"/>
              </a:gs>
              <a:gs pos="100000">
                <a:srgbClr val="345F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0B25A030-FB8D-4A4D-ADD6-CCDACBEB6BA0}"/>
              </a:ext>
            </a:extLst>
          </p:cNvPr>
          <p:cNvSpPr/>
          <p:nvPr/>
        </p:nvSpPr>
        <p:spPr>
          <a:xfrm>
            <a:off x="3681146" y="70604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57E85"/>
              </a:gs>
              <a:gs pos="100000">
                <a:srgbClr val="345F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BC1A6778-A275-B345-B7DF-830BC93A21F3}"/>
              </a:ext>
            </a:extLst>
          </p:cNvPr>
          <p:cNvSpPr/>
          <p:nvPr/>
        </p:nvSpPr>
        <p:spPr>
          <a:xfrm>
            <a:off x="2060639" y="3347149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57E85"/>
              </a:gs>
              <a:gs pos="100000">
                <a:srgbClr val="345F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B3394156-78A2-5C42-B505-6BE2E87F92C0}"/>
              </a:ext>
            </a:extLst>
          </p:cNvPr>
          <p:cNvSpPr/>
          <p:nvPr/>
        </p:nvSpPr>
        <p:spPr>
          <a:xfrm>
            <a:off x="2578198" y="336389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57E85"/>
              </a:gs>
              <a:gs pos="100000">
                <a:srgbClr val="345F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478A5A5E-E282-D14A-AFA1-134C9C69847D}"/>
              </a:ext>
            </a:extLst>
          </p:cNvPr>
          <p:cNvSpPr/>
          <p:nvPr/>
        </p:nvSpPr>
        <p:spPr>
          <a:xfrm>
            <a:off x="554542" y="557755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57E85"/>
              </a:gs>
              <a:gs pos="100000">
                <a:srgbClr val="345F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70A2D7CC-199E-2740-A5E3-D3B86DD7E56A}"/>
              </a:ext>
            </a:extLst>
          </p:cNvPr>
          <p:cNvSpPr/>
          <p:nvPr/>
        </p:nvSpPr>
        <p:spPr>
          <a:xfrm>
            <a:off x="1040515" y="557526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57E85"/>
              </a:gs>
              <a:gs pos="100000">
                <a:srgbClr val="345F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E5E00D37-07A8-6341-86D3-48A94F50CEE1}"/>
              </a:ext>
            </a:extLst>
          </p:cNvPr>
          <p:cNvSpPr/>
          <p:nvPr/>
        </p:nvSpPr>
        <p:spPr>
          <a:xfrm>
            <a:off x="5219171" y="335124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FA9E4F2C-4E5D-654E-AAEF-F103EFB130E0}"/>
              </a:ext>
            </a:extLst>
          </p:cNvPr>
          <p:cNvSpPr/>
          <p:nvPr/>
        </p:nvSpPr>
        <p:spPr>
          <a:xfrm>
            <a:off x="5733622" y="334592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C0CA2E11-A638-4A4F-83DC-D1B546B12E0E}"/>
              </a:ext>
            </a:extLst>
          </p:cNvPr>
          <p:cNvSpPr/>
          <p:nvPr/>
        </p:nvSpPr>
        <p:spPr>
          <a:xfrm>
            <a:off x="6265684" y="335636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7028E63F-4B7E-9747-8136-9FC71C4D2ED3}"/>
              </a:ext>
            </a:extLst>
          </p:cNvPr>
          <p:cNvSpPr/>
          <p:nvPr/>
        </p:nvSpPr>
        <p:spPr>
          <a:xfrm>
            <a:off x="5740549" y="393360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CDA5D901-99C1-B340-B22B-AA5682F9C7C5}"/>
              </a:ext>
            </a:extLst>
          </p:cNvPr>
          <p:cNvSpPr/>
          <p:nvPr/>
        </p:nvSpPr>
        <p:spPr>
          <a:xfrm>
            <a:off x="4190919" y="280818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39605733-896C-D047-99A2-92EAFD9372DC}"/>
              </a:ext>
            </a:extLst>
          </p:cNvPr>
          <p:cNvSpPr/>
          <p:nvPr/>
        </p:nvSpPr>
        <p:spPr>
          <a:xfrm>
            <a:off x="1507550" y="560677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AB097720-2EE6-2B41-8275-7AF09BC0B2A2}"/>
              </a:ext>
            </a:extLst>
          </p:cNvPr>
          <p:cNvSpPr/>
          <p:nvPr/>
        </p:nvSpPr>
        <p:spPr>
          <a:xfrm>
            <a:off x="2022001" y="560145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7518CFAA-70FC-3C44-907C-75BDAD19E504}"/>
              </a:ext>
            </a:extLst>
          </p:cNvPr>
          <p:cNvSpPr/>
          <p:nvPr/>
        </p:nvSpPr>
        <p:spPr>
          <a:xfrm>
            <a:off x="2554063" y="561190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7984F230-4287-D142-AAEE-5531111144C5}"/>
              </a:ext>
            </a:extLst>
          </p:cNvPr>
          <p:cNvSpPr/>
          <p:nvPr/>
        </p:nvSpPr>
        <p:spPr>
          <a:xfrm>
            <a:off x="2002005" y="504636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ECA6AAB3-A89E-874F-A8F0-A1633214DB3F}"/>
              </a:ext>
            </a:extLst>
          </p:cNvPr>
          <p:cNvSpPr/>
          <p:nvPr/>
        </p:nvSpPr>
        <p:spPr>
          <a:xfrm>
            <a:off x="9913062" y="2829213"/>
            <a:ext cx="555894" cy="5557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BA7AD9CC-82CC-AB4E-9E19-5200B690BB55}"/>
              </a:ext>
            </a:extLst>
          </p:cNvPr>
          <p:cNvSpPr/>
          <p:nvPr/>
        </p:nvSpPr>
        <p:spPr>
          <a:xfrm>
            <a:off x="6238312" y="506821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9FF44DE2-D6F2-4D4A-95CF-67A2E0A60DE8}"/>
              </a:ext>
            </a:extLst>
          </p:cNvPr>
          <p:cNvSpPr/>
          <p:nvPr/>
        </p:nvSpPr>
        <p:spPr>
          <a:xfrm>
            <a:off x="1517619" y="503823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474D9A01-D849-1945-9923-63993DEE12F0}"/>
              </a:ext>
            </a:extLst>
          </p:cNvPr>
          <p:cNvSpPr/>
          <p:nvPr/>
        </p:nvSpPr>
        <p:spPr>
          <a:xfrm>
            <a:off x="7263484" y="502800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0722B395-64F1-994F-8860-830387EDC2A1}"/>
              </a:ext>
            </a:extLst>
          </p:cNvPr>
          <p:cNvSpPr/>
          <p:nvPr/>
        </p:nvSpPr>
        <p:spPr>
          <a:xfrm>
            <a:off x="7749951" y="502311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DB7016A5-2789-5242-83D8-2D83EA52E564}"/>
              </a:ext>
            </a:extLst>
          </p:cNvPr>
          <p:cNvSpPr/>
          <p:nvPr/>
        </p:nvSpPr>
        <p:spPr>
          <a:xfrm>
            <a:off x="7747129" y="557864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Rounded Rectangle 178">
            <a:extLst>
              <a:ext uri="{FF2B5EF4-FFF2-40B4-BE49-F238E27FC236}">
                <a16:creationId xmlns:a16="http://schemas.microsoft.com/office/drawing/2014/main" id="{D2A5104F-64E2-2848-9797-12CEC862AEF2}"/>
              </a:ext>
            </a:extLst>
          </p:cNvPr>
          <p:cNvSpPr/>
          <p:nvPr/>
        </p:nvSpPr>
        <p:spPr>
          <a:xfrm>
            <a:off x="7260799" y="557206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F6410BDB-E82B-9F49-A1D2-9147162D9079}"/>
              </a:ext>
            </a:extLst>
          </p:cNvPr>
          <p:cNvSpPr/>
          <p:nvPr/>
        </p:nvSpPr>
        <p:spPr>
          <a:xfrm>
            <a:off x="7283773" y="447735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A95BD79-E468-F54D-A7ED-7479FA053A52}"/>
              </a:ext>
            </a:extLst>
          </p:cNvPr>
          <p:cNvSpPr/>
          <p:nvPr/>
        </p:nvSpPr>
        <p:spPr>
          <a:xfrm>
            <a:off x="8266122" y="446547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5B15C9C0-79A4-234A-898F-D66E151E17A6}"/>
              </a:ext>
            </a:extLst>
          </p:cNvPr>
          <p:cNvSpPr/>
          <p:nvPr/>
        </p:nvSpPr>
        <p:spPr>
          <a:xfrm>
            <a:off x="7770165" y="447269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0FED500B-D46F-094A-930F-248C4606EE1A}"/>
              </a:ext>
            </a:extLst>
          </p:cNvPr>
          <p:cNvSpPr/>
          <p:nvPr/>
        </p:nvSpPr>
        <p:spPr>
          <a:xfrm>
            <a:off x="9088783" y="81262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35E86"/>
              </a:gs>
              <a:gs pos="100000">
                <a:srgbClr val="363B4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69A42B7C-72F3-4D4B-8991-C8E72335220E}"/>
              </a:ext>
            </a:extLst>
          </p:cNvPr>
          <p:cNvSpPr/>
          <p:nvPr/>
        </p:nvSpPr>
        <p:spPr>
          <a:xfrm>
            <a:off x="8384817" y="2255719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35E86"/>
              </a:gs>
              <a:gs pos="100000">
                <a:srgbClr val="363B4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8207E81F-E800-6040-8F00-4B44349E743A}"/>
              </a:ext>
            </a:extLst>
          </p:cNvPr>
          <p:cNvSpPr/>
          <p:nvPr/>
        </p:nvSpPr>
        <p:spPr>
          <a:xfrm>
            <a:off x="8886713" y="278045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35E86"/>
              </a:gs>
              <a:gs pos="100000">
                <a:srgbClr val="363B4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9D449460-6576-E047-9E56-667CBA569821}"/>
              </a:ext>
            </a:extLst>
          </p:cNvPr>
          <p:cNvSpPr/>
          <p:nvPr/>
        </p:nvSpPr>
        <p:spPr>
          <a:xfrm>
            <a:off x="8744721" y="558493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F4CA0110-0241-2B4F-960D-5C4F7438B30C}"/>
              </a:ext>
            </a:extLst>
          </p:cNvPr>
          <p:cNvSpPr/>
          <p:nvPr/>
        </p:nvSpPr>
        <p:spPr>
          <a:xfrm>
            <a:off x="8252547" y="501891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6FC9B1B9-110A-5B4B-A542-5A90A74E5B20}"/>
              </a:ext>
            </a:extLst>
          </p:cNvPr>
          <p:cNvSpPr/>
          <p:nvPr/>
        </p:nvSpPr>
        <p:spPr>
          <a:xfrm>
            <a:off x="8254618" y="559129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37B3A"/>
              </a:gs>
              <a:gs pos="100000">
                <a:srgbClr val="4745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7BEF4AE0-55DD-CB44-A734-F162F3D38002}"/>
              </a:ext>
            </a:extLst>
          </p:cNvPr>
          <p:cNvSpPr/>
          <p:nvPr/>
        </p:nvSpPr>
        <p:spPr>
          <a:xfrm>
            <a:off x="10530353" y="500137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35E86"/>
              </a:gs>
              <a:gs pos="100000">
                <a:srgbClr val="363B4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1" name="Rounded Rectangle 270">
            <a:extLst>
              <a:ext uri="{FF2B5EF4-FFF2-40B4-BE49-F238E27FC236}">
                <a16:creationId xmlns:a16="http://schemas.microsoft.com/office/drawing/2014/main" id="{0EE9A34D-D4E4-5C42-A3DC-C38D17B5A756}"/>
              </a:ext>
            </a:extLst>
          </p:cNvPr>
          <p:cNvSpPr/>
          <p:nvPr/>
        </p:nvSpPr>
        <p:spPr>
          <a:xfrm>
            <a:off x="22699" y="-146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44BEF49-218B-7844-8E4C-F914F1AAE5D1}"/>
              </a:ext>
            </a:extLst>
          </p:cNvPr>
          <p:cNvSpPr/>
          <p:nvPr/>
        </p:nvSpPr>
        <p:spPr>
          <a:xfrm>
            <a:off x="24470" y="52436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3" name="Rounded Rectangle 272">
            <a:extLst>
              <a:ext uri="{FF2B5EF4-FFF2-40B4-BE49-F238E27FC236}">
                <a16:creationId xmlns:a16="http://schemas.microsoft.com/office/drawing/2014/main" id="{F9B1E8A8-F2F3-174E-BA61-C1E3991CE80F}"/>
              </a:ext>
            </a:extLst>
          </p:cNvPr>
          <p:cNvSpPr/>
          <p:nvPr/>
        </p:nvSpPr>
        <p:spPr>
          <a:xfrm>
            <a:off x="22699" y="107876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3694E772-028A-CC40-806E-A91977D3311F}"/>
              </a:ext>
            </a:extLst>
          </p:cNvPr>
          <p:cNvSpPr/>
          <p:nvPr/>
        </p:nvSpPr>
        <p:spPr>
          <a:xfrm>
            <a:off x="22699" y="1622499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5" name="Rounded Rectangle 274">
            <a:extLst>
              <a:ext uri="{FF2B5EF4-FFF2-40B4-BE49-F238E27FC236}">
                <a16:creationId xmlns:a16="http://schemas.microsoft.com/office/drawing/2014/main" id="{4DFB5DC0-CC9A-D745-BAB7-5D11E3904F80}"/>
              </a:ext>
            </a:extLst>
          </p:cNvPr>
          <p:cNvSpPr/>
          <p:nvPr/>
        </p:nvSpPr>
        <p:spPr>
          <a:xfrm>
            <a:off x="22699" y="217417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A85C0FC6-69B1-464E-AED3-F36B1DD58188}"/>
              </a:ext>
            </a:extLst>
          </p:cNvPr>
          <p:cNvSpPr/>
          <p:nvPr/>
        </p:nvSpPr>
        <p:spPr>
          <a:xfrm>
            <a:off x="23959" y="399066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00DB9A19-B29E-014F-8F06-16EA6376706F}"/>
              </a:ext>
            </a:extLst>
          </p:cNvPr>
          <p:cNvSpPr/>
          <p:nvPr/>
        </p:nvSpPr>
        <p:spPr>
          <a:xfrm>
            <a:off x="25730" y="451648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8" name="Rounded Rectangle 277">
            <a:extLst>
              <a:ext uri="{FF2B5EF4-FFF2-40B4-BE49-F238E27FC236}">
                <a16:creationId xmlns:a16="http://schemas.microsoft.com/office/drawing/2014/main" id="{D9C96330-2782-124F-9A65-58B55B972AB8}"/>
              </a:ext>
            </a:extLst>
          </p:cNvPr>
          <p:cNvSpPr/>
          <p:nvPr/>
        </p:nvSpPr>
        <p:spPr>
          <a:xfrm>
            <a:off x="23959" y="507088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4079DB2C-A1D2-1A45-A4ED-29D2CD3DF307}"/>
              </a:ext>
            </a:extLst>
          </p:cNvPr>
          <p:cNvSpPr/>
          <p:nvPr/>
        </p:nvSpPr>
        <p:spPr>
          <a:xfrm>
            <a:off x="23959" y="561462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0" name="Rounded Rectangle 279">
            <a:extLst>
              <a:ext uri="{FF2B5EF4-FFF2-40B4-BE49-F238E27FC236}">
                <a16:creationId xmlns:a16="http://schemas.microsoft.com/office/drawing/2014/main" id="{5FBFF292-0EA8-1647-98E8-D59F07DDE5C6}"/>
              </a:ext>
            </a:extLst>
          </p:cNvPr>
          <p:cNvSpPr/>
          <p:nvPr/>
        </p:nvSpPr>
        <p:spPr>
          <a:xfrm>
            <a:off x="23959" y="616630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Rounded Rectangle 280">
            <a:extLst>
              <a:ext uri="{FF2B5EF4-FFF2-40B4-BE49-F238E27FC236}">
                <a16:creationId xmlns:a16="http://schemas.microsoft.com/office/drawing/2014/main" id="{1DBE0956-23F1-FE4C-82AA-9A890B825782}"/>
              </a:ext>
            </a:extLst>
          </p:cNvPr>
          <p:cNvSpPr/>
          <p:nvPr/>
        </p:nvSpPr>
        <p:spPr>
          <a:xfrm>
            <a:off x="520144" y="1088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Rounded Rectangle 281">
            <a:extLst>
              <a:ext uri="{FF2B5EF4-FFF2-40B4-BE49-F238E27FC236}">
                <a16:creationId xmlns:a16="http://schemas.microsoft.com/office/drawing/2014/main" id="{479F7F1B-B5AC-E54E-9BDE-F9D287932870}"/>
              </a:ext>
            </a:extLst>
          </p:cNvPr>
          <p:cNvSpPr/>
          <p:nvPr/>
        </p:nvSpPr>
        <p:spPr>
          <a:xfrm>
            <a:off x="1044523" y="1365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3" name="Rounded Rectangle 282">
            <a:extLst>
              <a:ext uri="{FF2B5EF4-FFF2-40B4-BE49-F238E27FC236}">
                <a16:creationId xmlns:a16="http://schemas.microsoft.com/office/drawing/2014/main" id="{BB895BB7-39A0-004C-9744-96EF5FA6434D}"/>
              </a:ext>
            </a:extLst>
          </p:cNvPr>
          <p:cNvSpPr/>
          <p:nvPr/>
        </p:nvSpPr>
        <p:spPr>
          <a:xfrm>
            <a:off x="1571207" y="638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926A966F-6424-0647-9B42-8B6AFFC0EF72}"/>
              </a:ext>
            </a:extLst>
          </p:cNvPr>
          <p:cNvSpPr/>
          <p:nvPr/>
        </p:nvSpPr>
        <p:spPr>
          <a:xfrm>
            <a:off x="2095563" y="-840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097869A7-BEE5-A54B-A85B-0B5B0D526039}"/>
              </a:ext>
            </a:extLst>
          </p:cNvPr>
          <p:cNvSpPr/>
          <p:nvPr/>
        </p:nvSpPr>
        <p:spPr>
          <a:xfrm>
            <a:off x="2593008" y="394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6" name="Rounded Rectangle 285">
            <a:extLst>
              <a:ext uri="{FF2B5EF4-FFF2-40B4-BE49-F238E27FC236}">
                <a16:creationId xmlns:a16="http://schemas.microsoft.com/office/drawing/2014/main" id="{E1B58B96-FE79-704B-A844-8E70E008DCAB}"/>
              </a:ext>
            </a:extLst>
          </p:cNvPr>
          <p:cNvSpPr/>
          <p:nvPr/>
        </p:nvSpPr>
        <p:spPr>
          <a:xfrm>
            <a:off x="3117387" y="671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7" name="Rounded Rectangle 286">
            <a:extLst>
              <a:ext uri="{FF2B5EF4-FFF2-40B4-BE49-F238E27FC236}">
                <a16:creationId xmlns:a16="http://schemas.microsoft.com/office/drawing/2014/main" id="{FBBF420C-8313-4347-8CDF-28547E972010}"/>
              </a:ext>
            </a:extLst>
          </p:cNvPr>
          <p:cNvSpPr/>
          <p:nvPr/>
        </p:nvSpPr>
        <p:spPr>
          <a:xfrm>
            <a:off x="3590483" y="-172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8" name="Rounded Rectangle 287">
            <a:extLst>
              <a:ext uri="{FF2B5EF4-FFF2-40B4-BE49-F238E27FC236}">
                <a16:creationId xmlns:a16="http://schemas.microsoft.com/office/drawing/2014/main" id="{296C9C4A-4175-2745-B2D4-F9FEC904CF72}"/>
              </a:ext>
            </a:extLst>
          </p:cNvPr>
          <p:cNvSpPr/>
          <p:nvPr/>
        </p:nvSpPr>
        <p:spPr>
          <a:xfrm>
            <a:off x="4157653" y="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9" name="Rounded Rectangle 288">
            <a:extLst>
              <a:ext uri="{FF2B5EF4-FFF2-40B4-BE49-F238E27FC236}">
                <a16:creationId xmlns:a16="http://schemas.microsoft.com/office/drawing/2014/main" id="{BBB83B59-D9F5-254E-9168-4754D8834C73}"/>
              </a:ext>
            </a:extLst>
          </p:cNvPr>
          <p:cNvSpPr/>
          <p:nvPr/>
        </p:nvSpPr>
        <p:spPr>
          <a:xfrm>
            <a:off x="4668298" y="-330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24E16F11-0BB3-9A48-9149-E6B2DAF88A43}"/>
              </a:ext>
            </a:extLst>
          </p:cNvPr>
          <p:cNvSpPr/>
          <p:nvPr/>
        </p:nvSpPr>
        <p:spPr>
          <a:xfrm>
            <a:off x="5192677" y="-54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A1086AE5-4E50-A94F-9CE3-1F6F8ADD0C8D}"/>
              </a:ext>
            </a:extLst>
          </p:cNvPr>
          <p:cNvSpPr/>
          <p:nvPr/>
        </p:nvSpPr>
        <p:spPr>
          <a:xfrm>
            <a:off x="5665773" y="-897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2" name="Rounded Rectangle 291">
            <a:extLst>
              <a:ext uri="{FF2B5EF4-FFF2-40B4-BE49-F238E27FC236}">
                <a16:creationId xmlns:a16="http://schemas.microsoft.com/office/drawing/2014/main" id="{0545582E-CF12-D948-A65B-3DE51323D6E5}"/>
              </a:ext>
            </a:extLst>
          </p:cNvPr>
          <p:cNvSpPr/>
          <p:nvPr/>
        </p:nvSpPr>
        <p:spPr>
          <a:xfrm>
            <a:off x="6138132" y="61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id="{64E84B90-897D-3F41-9619-A22F8FEE56E2}"/>
              </a:ext>
            </a:extLst>
          </p:cNvPr>
          <p:cNvSpPr/>
          <p:nvPr/>
        </p:nvSpPr>
        <p:spPr>
          <a:xfrm>
            <a:off x="6635577" y="1296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09DED7ED-236A-AB4D-B8B7-4D28A4850122}"/>
              </a:ext>
            </a:extLst>
          </p:cNvPr>
          <p:cNvSpPr/>
          <p:nvPr/>
        </p:nvSpPr>
        <p:spPr>
          <a:xfrm>
            <a:off x="7159956" y="1572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19E8A8D3-E078-1F4E-AE82-E4C2DE9AF77A}"/>
              </a:ext>
            </a:extLst>
          </p:cNvPr>
          <p:cNvSpPr/>
          <p:nvPr/>
        </p:nvSpPr>
        <p:spPr>
          <a:xfrm>
            <a:off x="7633052" y="729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Rounded Rectangle 295">
            <a:extLst>
              <a:ext uri="{FF2B5EF4-FFF2-40B4-BE49-F238E27FC236}">
                <a16:creationId xmlns:a16="http://schemas.microsoft.com/office/drawing/2014/main" id="{B1657D1A-9589-2A4A-B8AE-3C82A88093E7}"/>
              </a:ext>
            </a:extLst>
          </p:cNvPr>
          <p:cNvSpPr/>
          <p:nvPr/>
        </p:nvSpPr>
        <p:spPr>
          <a:xfrm>
            <a:off x="8141680" y="-699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79AC9468-155D-054F-8A31-9628DCBA64B2}"/>
              </a:ext>
            </a:extLst>
          </p:cNvPr>
          <p:cNvSpPr/>
          <p:nvPr/>
        </p:nvSpPr>
        <p:spPr>
          <a:xfrm>
            <a:off x="8639125" y="535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8" name="Rounded Rectangle 297">
            <a:extLst>
              <a:ext uri="{FF2B5EF4-FFF2-40B4-BE49-F238E27FC236}">
                <a16:creationId xmlns:a16="http://schemas.microsoft.com/office/drawing/2014/main" id="{FBB40CE6-4338-694D-99D3-DDC808D4FC56}"/>
              </a:ext>
            </a:extLst>
          </p:cNvPr>
          <p:cNvSpPr/>
          <p:nvPr/>
        </p:nvSpPr>
        <p:spPr>
          <a:xfrm>
            <a:off x="9163504" y="812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9" name="Rounded Rectangle 298">
            <a:extLst>
              <a:ext uri="{FF2B5EF4-FFF2-40B4-BE49-F238E27FC236}">
                <a16:creationId xmlns:a16="http://schemas.microsoft.com/office/drawing/2014/main" id="{3B1520D3-CCDC-9D4C-B9AB-F3FC6EEE090F}"/>
              </a:ext>
            </a:extLst>
          </p:cNvPr>
          <p:cNvSpPr/>
          <p:nvPr/>
        </p:nvSpPr>
        <p:spPr>
          <a:xfrm>
            <a:off x="9636600" y="-31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71F528EF-E04E-074A-A6DF-2DC5994E33EE}"/>
              </a:ext>
            </a:extLst>
          </p:cNvPr>
          <p:cNvSpPr/>
          <p:nvPr/>
        </p:nvSpPr>
        <p:spPr>
          <a:xfrm>
            <a:off x="10166156" y="420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C9BCB890-0ED3-824E-97EE-1CA2985907FA}"/>
              </a:ext>
            </a:extLst>
          </p:cNvPr>
          <p:cNvSpPr/>
          <p:nvPr/>
        </p:nvSpPr>
        <p:spPr>
          <a:xfrm>
            <a:off x="10663601" y="1655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2" name="Rounded Rectangle 301">
            <a:extLst>
              <a:ext uri="{FF2B5EF4-FFF2-40B4-BE49-F238E27FC236}">
                <a16:creationId xmlns:a16="http://schemas.microsoft.com/office/drawing/2014/main" id="{1DCCC9C7-F84E-014B-ACCB-FCBE79268A00}"/>
              </a:ext>
            </a:extLst>
          </p:cNvPr>
          <p:cNvSpPr/>
          <p:nvPr/>
        </p:nvSpPr>
        <p:spPr>
          <a:xfrm>
            <a:off x="11187980" y="1932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ounded Rectangle 302">
            <a:extLst>
              <a:ext uri="{FF2B5EF4-FFF2-40B4-BE49-F238E27FC236}">
                <a16:creationId xmlns:a16="http://schemas.microsoft.com/office/drawing/2014/main" id="{7315F482-DB30-2F46-A452-06367B18522D}"/>
              </a:ext>
            </a:extLst>
          </p:cNvPr>
          <p:cNvSpPr/>
          <p:nvPr/>
        </p:nvSpPr>
        <p:spPr>
          <a:xfrm>
            <a:off x="11661076" y="1088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4" name="Rounded Rectangle 303">
            <a:extLst>
              <a:ext uri="{FF2B5EF4-FFF2-40B4-BE49-F238E27FC236}">
                <a16:creationId xmlns:a16="http://schemas.microsoft.com/office/drawing/2014/main" id="{569B0AFC-CECB-A44C-A82A-09A2F78E87ED}"/>
              </a:ext>
            </a:extLst>
          </p:cNvPr>
          <p:cNvSpPr/>
          <p:nvPr/>
        </p:nvSpPr>
        <p:spPr>
          <a:xfrm>
            <a:off x="16949" y="278263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5" name="Rounded Rectangle 304">
            <a:extLst>
              <a:ext uri="{FF2B5EF4-FFF2-40B4-BE49-F238E27FC236}">
                <a16:creationId xmlns:a16="http://schemas.microsoft.com/office/drawing/2014/main" id="{1835E3D6-D30D-1347-8619-254598676B5F}"/>
              </a:ext>
            </a:extLst>
          </p:cNvPr>
          <p:cNvSpPr/>
          <p:nvPr/>
        </p:nvSpPr>
        <p:spPr>
          <a:xfrm>
            <a:off x="29266" y="338783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7" name="Rounded Rectangle 306">
            <a:extLst>
              <a:ext uri="{FF2B5EF4-FFF2-40B4-BE49-F238E27FC236}">
                <a16:creationId xmlns:a16="http://schemas.microsoft.com/office/drawing/2014/main" id="{0E39FA71-6B7A-AD45-96C6-81BE2AF2F717}"/>
              </a:ext>
            </a:extLst>
          </p:cNvPr>
          <p:cNvSpPr/>
          <p:nvPr/>
        </p:nvSpPr>
        <p:spPr>
          <a:xfrm>
            <a:off x="11661076" y="53637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ounded Rectangle 307">
            <a:extLst>
              <a:ext uri="{FF2B5EF4-FFF2-40B4-BE49-F238E27FC236}">
                <a16:creationId xmlns:a16="http://schemas.microsoft.com/office/drawing/2014/main" id="{D4F31CA1-FF6E-424B-93CF-16DBF4498C26}"/>
              </a:ext>
            </a:extLst>
          </p:cNvPr>
          <p:cNvSpPr/>
          <p:nvPr/>
        </p:nvSpPr>
        <p:spPr>
          <a:xfrm>
            <a:off x="11661384" y="113071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9" name="Rounded Rectangle 308">
            <a:extLst>
              <a:ext uri="{FF2B5EF4-FFF2-40B4-BE49-F238E27FC236}">
                <a16:creationId xmlns:a16="http://schemas.microsoft.com/office/drawing/2014/main" id="{A7CFB646-2F21-4043-BF82-93BC28B53D4F}"/>
              </a:ext>
            </a:extLst>
          </p:cNvPr>
          <p:cNvSpPr/>
          <p:nvPr/>
        </p:nvSpPr>
        <p:spPr>
          <a:xfrm>
            <a:off x="11661384" y="167444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0" name="Rounded Rectangle 309">
            <a:extLst>
              <a:ext uri="{FF2B5EF4-FFF2-40B4-BE49-F238E27FC236}">
                <a16:creationId xmlns:a16="http://schemas.microsoft.com/office/drawing/2014/main" id="{4A0CC66E-9141-E940-A19B-E4B4345449D8}"/>
              </a:ext>
            </a:extLst>
          </p:cNvPr>
          <p:cNvSpPr/>
          <p:nvPr/>
        </p:nvSpPr>
        <p:spPr>
          <a:xfrm>
            <a:off x="11661384" y="222612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1" name="Rounded Rectangle 310">
            <a:extLst>
              <a:ext uri="{FF2B5EF4-FFF2-40B4-BE49-F238E27FC236}">
                <a16:creationId xmlns:a16="http://schemas.microsoft.com/office/drawing/2014/main" id="{CEFBD9D4-95DB-764B-8CAE-F2D12C5FA9C5}"/>
              </a:ext>
            </a:extLst>
          </p:cNvPr>
          <p:cNvSpPr/>
          <p:nvPr/>
        </p:nvSpPr>
        <p:spPr>
          <a:xfrm>
            <a:off x="11662644" y="404260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2" name="Rounded Rectangle 311">
            <a:extLst>
              <a:ext uri="{FF2B5EF4-FFF2-40B4-BE49-F238E27FC236}">
                <a16:creationId xmlns:a16="http://schemas.microsoft.com/office/drawing/2014/main" id="{624E29AC-5F17-B943-813B-0B0906C98BFD}"/>
              </a:ext>
            </a:extLst>
          </p:cNvPr>
          <p:cNvSpPr/>
          <p:nvPr/>
        </p:nvSpPr>
        <p:spPr>
          <a:xfrm>
            <a:off x="11664415" y="456843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3" name="Rounded Rectangle 312">
            <a:extLst>
              <a:ext uri="{FF2B5EF4-FFF2-40B4-BE49-F238E27FC236}">
                <a16:creationId xmlns:a16="http://schemas.microsoft.com/office/drawing/2014/main" id="{6C06236D-07EC-184B-9173-060AC44AD425}"/>
              </a:ext>
            </a:extLst>
          </p:cNvPr>
          <p:cNvSpPr/>
          <p:nvPr/>
        </p:nvSpPr>
        <p:spPr>
          <a:xfrm>
            <a:off x="11662644" y="512283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4" name="Rounded Rectangle 313">
            <a:extLst>
              <a:ext uri="{FF2B5EF4-FFF2-40B4-BE49-F238E27FC236}">
                <a16:creationId xmlns:a16="http://schemas.microsoft.com/office/drawing/2014/main" id="{A7BC2785-AF48-B54D-AAE1-8E321953E690}"/>
              </a:ext>
            </a:extLst>
          </p:cNvPr>
          <p:cNvSpPr/>
          <p:nvPr/>
        </p:nvSpPr>
        <p:spPr>
          <a:xfrm>
            <a:off x="11662644" y="5666569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5" name="Rounded Rectangle 314">
            <a:extLst>
              <a:ext uri="{FF2B5EF4-FFF2-40B4-BE49-F238E27FC236}">
                <a16:creationId xmlns:a16="http://schemas.microsoft.com/office/drawing/2014/main" id="{3974DB09-5A7C-CC44-B194-F064D51A7F05}"/>
              </a:ext>
            </a:extLst>
          </p:cNvPr>
          <p:cNvSpPr/>
          <p:nvPr/>
        </p:nvSpPr>
        <p:spPr>
          <a:xfrm>
            <a:off x="11662644" y="621824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6" name="Rounded Rectangle 315">
            <a:extLst>
              <a:ext uri="{FF2B5EF4-FFF2-40B4-BE49-F238E27FC236}">
                <a16:creationId xmlns:a16="http://schemas.microsoft.com/office/drawing/2014/main" id="{B0005BA4-59B1-BC41-8DA6-CB9D0D0A6768}"/>
              </a:ext>
            </a:extLst>
          </p:cNvPr>
          <p:cNvSpPr/>
          <p:nvPr/>
        </p:nvSpPr>
        <p:spPr>
          <a:xfrm>
            <a:off x="11655634" y="283458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7" name="Rounded Rectangle 316">
            <a:extLst>
              <a:ext uri="{FF2B5EF4-FFF2-40B4-BE49-F238E27FC236}">
                <a16:creationId xmlns:a16="http://schemas.microsoft.com/office/drawing/2014/main" id="{8DCC2F6C-257C-A448-823C-800545100401}"/>
              </a:ext>
            </a:extLst>
          </p:cNvPr>
          <p:cNvSpPr/>
          <p:nvPr/>
        </p:nvSpPr>
        <p:spPr>
          <a:xfrm>
            <a:off x="11667951" y="343978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9" name="Rounded Rectangle 318">
            <a:extLst>
              <a:ext uri="{FF2B5EF4-FFF2-40B4-BE49-F238E27FC236}">
                <a16:creationId xmlns:a16="http://schemas.microsoft.com/office/drawing/2014/main" id="{23CF3643-7A74-5447-A756-201EDD01CE09}"/>
              </a:ext>
            </a:extLst>
          </p:cNvPr>
          <p:cNvSpPr/>
          <p:nvPr/>
        </p:nvSpPr>
        <p:spPr>
          <a:xfrm>
            <a:off x="512350" y="620369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AB3FAFD3-4EFF-9E47-BDAE-6EB1CBEDC1F1}"/>
              </a:ext>
            </a:extLst>
          </p:cNvPr>
          <p:cNvSpPr/>
          <p:nvPr/>
        </p:nvSpPr>
        <p:spPr>
          <a:xfrm>
            <a:off x="1036729" y="6206459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1" name="Rounded Rectangle 320">
            <a:extLst>
              <a:ext uri="{FF2B5EF4-FFF2-40B4-BE49-F238E27FC236}">
                <a16:creationId xmlns:a16="http://schemas.microsoft.com/office/drawing/2014/main" id="{4A8A2CE8-1640-5840-8001-F99A208E479A}"/>
              </a:ext>
            </a:extLst>
          </p:cNvPr>
          <p:cNvSpPr/>
          <p:nvPr/>
        </p:nvSpPr>
        <p:spPr>
          <a:xfrm>
            <a:off x="1563413" y="619919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D7EAAE6B-9701-8641-A4C6-B072F8661128}"/>
              </a:ext>
            </a:extLst>
          </p:cNvPr>
          <p:cNvSpPr/>
          <p:nvPr/>
        </p:nvSpPr>
        <p:spPr>
          <a:xfrm>
            <a:off x="2087769" y="618440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ounded Rectangle 322">
            <a:extLst>
              <a:ext uri="{FF2B5EF4-FFF2-40B4-BE49-F238E27FC236}">
                <a16:creationId xmlns:a16="http://schemas.microsoft.com/office/drawing/2014/main" id="{9E463A55-8971-0C4C-A631-2756EC72A3A3}"/>
              </a:ext>
            </a:extLst>
          </p:cNvPr>
          <p:cNvSpPr/>
          <p:nvPr/>
        </p:nvSpPr>
        <p:spPr>
          <a:xfrm>
            <a:off x="2585214" y="619675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4" name="Rounded Rectangle 323">
            <a:extLst>
              <a:ext uri="{FF2B5EF4-FFF2-40B4-BE49-F238E27FC236}">
                <a16:creationId xmlns:a16="http://schemas.microsoft.com/office/drawing/2014/main" id="{369A0027-4155-054E-92FD-6B53A66D2957}"/>
              </a:ext>
            </a:extLst>
          </p:cNvPr>
          <p:cNvSpPr/>
          <p:nvPr/>
        </p:nvSpPr>
        <p:spPr>
          <a:xfrm>
            <a:off x="3109593" y="619951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A93A3F40-AB11-FD4B-9036-B76A9FFD00E8}"/>
              </a:ext>
            </a:extLst>
          </p:cNvPr>
          <p:cNvSpPr/>
          <p:nvPr/>
        </p:nvSpPr>
        <p:spPr>
          <a:xfrm>
            <a:off x="3582689" y="619108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6" name="Rounded Rectangle 325">
            <a:extLst>
              <a:ext uri="{FF2B5EF4-FFF2-40B4-BE49-F238E27FC236}">
                <a16:creationId xmlns:a16="http://schemas.microsoft.com/office/drawing/2014/main" id="{AF9AEAB2-C811-4240-BB16-4A811F434851}"/>
              </a:ext>
            </a:extLst>
          </p:cNvPr>
          <p:cNvSpPr/>
          <p:nvPr/>
        </p:nvSpPr>
        <p:spPr>
          <a:xfrm>
            <a:off x="4149859" y="619280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" name="Rounded Rectangle 326">
            <a:extLst>
              <a:ext uri="{FF2B5EF4-FFF2-40B4-BE49-F238E27FC236}">
                <a16:creationId xmlns:a16="http://schemas.microsoft.com/office/drawing/2014/main" id="{71E77B33-D457-BC44-AE05-323C0D3555D9}"/>
              </a:ext>
            </a:extLst>
          </p:cNvPr>
          <p:cNvSpPr/>
          <p:nvPr/>
        </p:nvSpPr>
        <p:spPr>
          <a:xfrm>
            <a:off x="4660504" y="618950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" name="Rounded Rectangle 327">
            <a:extLst>
              <a:ext uri="{FF2B5EF4-FFF2-40B4-BE49-F238E27FC236}">
                <a16:creationId xmlns:a16="http://schemas.microsoft.com/office/drawing/2014/main" id="{62430431-EE29-2A49-A545-35885C826135}"/>
              </a:ext>
            </a:extLst>
          </p:cNvPr>
          <p:cNvSpPr/>
          <p:nvPr/>
        </p:nvSpPr>
        <p:spPr>
          <a:xfrm>
            <a:off x="5184883" y="619226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9" name="Rounded Rectangle 328">
            <a:extLst>
              <a:ext uri="{FF2B5EF4-FFF2-40B4-BE49-F238E27FC236}">
                <a16:creationId xmlns:a16="http://schemas.microsoft.com/office/drawing/2014/main" id="{A6ECE36F-C62B-8A49-8434-2AE174E4459E}"/>
              </a:ext>
            </a:extLst>
          </p:cNvPr>
          <p:cNvSpPr/>
          <p:nvPr/>
        </p:nvSpPr>
        <p:spPr>
          <a:xfrm>
            <a:off x="5657979" y="618383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0" name="Rounded Rectangle 329">
            <a:extLst>
              <a:ext uri="{FF2B5EF4-FFF2-40B4-BE49-F238E27FC236}">
                <a16:creationId xmlns:a16="http://schemas.microsoft.com/office/drawing/2014/main" id="{75A988AA-7064-1A4E-8EA6-1DC26A336042}"/>
              </a:ext>
            </a:extLst>
          </p:cNvPr>
          <p:cNvSpPr/>
          <p:nvPr/>
        </p:nvSpPr>
        <p:spPr>
          <a:xfrm>
            <a:off x="6130338" y="619342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1" name="Rounded Rectangle 330">
            <a:extLst>
              <a:ext uri="{FF2B5EF4-FFF2-40B4-BE49-F238E27FC236}">
                <a16:creationId xmlns:a16="http://schemas.microsoft.com/office/drawing/2014/main" id="{877DAD92-D6A8-A941-A69A-5584EBA9DE75}"/>
              </a:ext>
            </a:extLst>
          </p:cNvPr>
          <p:cNvSpPr/>
          <p:nvPr/>
        </p:nvSpPr>
        <p:spPr>
          <a:xfrm>
            <a:off x="6627783" y="620577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2" name="Rounded Rectangle 331">
            <a:extLst>
              <a:ext uri="{FF2B5EF4-FFF2-40B4-BE49-F238E27FC236}">
                <a16:creationId xmlns:a16="http://schemas.microsoft.com/office/drawing/2014/main" id="{5CA2EC89-1FE6-F945-B4BA-2EED9D6927A3}"/>
              </a:ext>
            </a:extLst>
          </p:cNvPr>
          <p:cNvSpPr/>
          <p:nvPr/>
        </p:nvSpPr>
        <p:spPr>
          <a:xfrm>
            <a:off x="7152162" y="620853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3" name="Rounded Rectangle 332">
            <a:extLst>
              <a:ext uri="{FF2B5EF4-FFF2-40B4-BE49-F238E27FC236}">
                <a16:creationId xmlns:a16="http://schemas.microsoft.com/office/drawing/2014/main" id="{E39BAB02-029A-8A45-87F8-7888BBFC46D3}"/>
              </a:ext>
            </a:extLst>
          </p:cNvPr>
          <p:cNvSpPr/>
          <p:nvPr/>
        </p:nvSpPr>
        <p:spPr>
          <a:xfrm>
            <a:off x="7625258" y="620010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4" name="Rounded Rectangle 333">
            <a:extLst>
              <a:ext uri="{FF2B5EF4-FFF2-40B4-BE49-F238E27FC236}">
                <a16:creationId xmlns:a16="http://schemas.microsoft.com/office/drawing/2014/main" id="{C8C11270-3DD5-1242-A3E1-CA6C5DFD4F38}"/>
              </a:ext>
            </a:extLst>
          </p:cNvPr>
          <p:cNvSpPr/>
          <p:nvPr/>
        </p:nvSpPr>
        <p:spPr>
          <a:xfrm>
            <a:off x="8133886" y="618581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ounded Rectangle 334">
            <a:extLst>
              <a:ext uri="{FF2B5EF4-FFF2-40B4-BE49-F238E27FC236}">
                <a16:creationId xmlns:a16="http://schemas.microsoft.com/office/drawing/2014/main" id="{5B0D99F8-2108-1E45-BF5E-BB4A297F3E71}"/>
              </a:ext>
            </a:extLst>
          </p:cNvPr>
          <p:cNvSpPr/>
          <p:nvPr/>
        </p:nvSpPr>
        <p:spPr>
          <a:xfrm>
            <a:off x="8631331" y="619816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ounded Rectangle 335">
            <a:extLst>
              <a:ext uri="{FF2B5EF4-FFF2-40B4-BE49-F238E27FC236}">
                <a16:creationId xmlns:a16="http://schemas.microsoft.com/office/drawing/2014/main" id="{F6A6E803-D4C2-0546-84D1-01510528762A}"/>
              </a:ext>
            </a:extLst>
          </p:cNvPr>
          <p:cNvSpPr/>
          <p:nvPr/>
        </p:nvSpPr>
        <p:spPr>
          <a:xfrm>
            <a:off x="9155710" y="620092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ounded Rectangle 336">
            <a:extLst>
              <a:ext uri="{FF2B5EF4-FFF2-40B4-BE49-F238E27FC236}">
                <a16:creationId xmlns:a16="http://schemas.microsoft.com/office/drawing/2014/main" id="{78F685AD-5701-EF48-9449-940E80613FF2}"/>
              </a:ext>
            </a:extLst>
          </p:cNvPr>
          <p:cNvSpPr/>
          <p:nvPr/>
        </p:nvSpPr>
        <p:spPr>
          <a:xfrm>
            <a:off x="9628806" y="619249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ounded Rectangle 337">
            <a:extLst>
              <a:ext uri="{FF2B5EF4-FFF2-40B4-BE49-F238E27FC236}">
                <a16:creationId xmlns:a16="http://schemas.microsoft.com/office/drawing/2014/main" id="{89257454-FFBC-A741-BC11-74DCB6A22F10}"/>
              </a:ext>
            </a:extLst>
          </p:cNvPr>
          <p:cNvSpPr/>
          <p:nvPr/>
        </p:nvSpPr>
        <p:spPr>
          <a:xfrm>
            <a:off x="10158362" y="619701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9" name="Rounded Rectangle 338">
            <a:extLst>
              <a:ext uri="{FF2B5EF4-FFF2-40B4-BE49-F238E27FC236}">
                <a16:creationId xmlns:a16="http://schemas.microsoft.com/office/drawing/2014/main" id="{2FB42AED-B57E-2D4C-95BF-E40EC4E67000}"/>
              </a:ext>
            </a:extLst>
          </p:cNvPr>
          <p:cNvSpPr/>
          <p:nvPr/>
        </p:nvSpPr>
        <p:spPr>
          <a:xfrm>
            <a:off x="10655807" y="620936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0" name="Rounded Rectangle 339">
            <a:extLst>
              <a:ext uri="{FF2B5EF4-FFF2-40B4-BE49-F238E27FC236}">
                <a16:creationId xmlns:a16="http://schemas.microsoft.com/office/drawing/2014/main" id="{145F9898-265A-3544-A7C6-E6D16488249B}"/>
              </a:ext>
            </a:extLst>
          </p:cNvPr>
          <p:cNvSpPr/>
          <p:nvPr/>
        </p:nvSpPr>
        <p:spPr>
          <a:xfrm>
            <a:off x="11180186" y="6212128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1808DD85-A571-3842-BE1E-DCBEA83AA779}"/>
              </a:ext>
            </a:extLst>
          </p:cNvPr>
          <p:cNvSpPr/>
          <p:nvPr/>
        </p:nvSpPr>
        <p:spPr>
          <a:xfrm>
            <a:off x="9886312" y="5630889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0" name="Rounded Rectangle 349">
            <a:extLst>
              <a:ext uri="{FF2B5EF4-FFF2-40B4-BE49-F238E27FC236}">
                <a16:creationId xmlns:a16="http://schemas.microsoft.com/office/drawing/2014/main" id="{5DCBCA62-5A41-5547-9C63-B8A4B3279318}"/>
              </a:ext>
            </a:extLst>
          </p:cNvPr>
          <p:cNvSpPr/>
          <p:nvPr/>
        </p:nvSpPr>
        <p:spPr>
          <a:xfrm>
            <a:off x="10470612" y="5630889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Rounded Rectangle 350">
            <a:extLst>
              <a:ext uri="{FF2B5EF4-FFF2-40B4-BE49-F238E27FC236}">
                <a16:creationId xmlns:a16="http://schemas.microsoft.com/office/drawing/2014/main" id="{739520B0-74B7-FE48-9FCE-C5D2AE0C100E}"/>
              </a:ext>
            </a:extLst>
          </p:cNvPr>
          <p:cNvSpPr/>
          <p:nvPr/>
        </p:nvSpPr>
        <p:spPr>
          <a:xfrm>
            <a:off x="11062240" y="5630889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id="{79A8463B-0A52-3C4A-8D14-CB58991D23AD}"/>
              </a:ext>
            </a:extLst>
          </p:cNvPr>
          <p:cNvSpPr/>
          <p:nvPr/>
        </p:nvSpPr>
        <p:spPr>
          <a:xfrm>
            <a:off x="11062240" y="5058759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3" name="Rounded Rectangle 352">
            <a:extLst>
              <a:ext uri="{FF2B5EF4-FFF2-40B4-BE49-F238E27FC236}">
                <a16:creationId xmlns:a16="http://schemas.microsoft.com/office/drawing/2014/main" id="{E648F1AE-0E27-FB48-8737-7E6313F37ADB}"/>
              </a:ext>
            </a:extLst>
          </p:cNvPr>
          <p:cNvSpPr/>
          <p:nvPr/>
        </p:nvSpPr>
        <p:spPr>
          <a:xfrm>
            <a:off x="11056672" y="4470591"/>
            <a:ext cx="575218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0369B760-7821-514E-85D5-BE1567791B44}"/>
              </a:ext>
            </a:extLst>
          </p:cNvPr>
          <p:cNvSpPr/>
          <p:nvPr/>
        </p:nvSpPr>
        <p:spPr>
          <a:xfrm>
            <a:off x="2581819" y="2515308"/>
            <a:ext cx="7207168" cy="2254103"/>
          </a:xfrm>
          <a:prstGeom prst="roundRect">
            <a:avLst/>
          </a:prstGeom>
          <a:solidFill>
            <a:srgbClr val="F18400"/>
          </a:solidFill>
          <a:ln w="76200">
            <a:solidFill>
              <a:srgbClr val="F206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ln w="28575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glow rad="228600">
                    <a:srgbClr val="C0504D">
                      <a:satMod val="175000"/>
                      <a:alpha val="40000"/>
                    </a:srgbClr>
                  </a:glow>
                </a:effectLst>
                <a:latin typeface="PacFont" pitchFamily="2" charset="0"/>
              </a:rPr>
              <a:t>a</a:t>
            </a:r>
            <a:r>
              <a:rPr kumimoji="0" lang="en-US" sz="4800" b="0" i="0" u="none" strike="noStrike" kern="1200" cap="none" spc="0" normalizeH="0" baseline="0" noProof="0" dirty="0" err="1">
                <a:ln w="28575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glow rad="228600">
                    <a:srgbClr val="C0504D">
                      <a:satMod val="175000"/>
                      <a:alpha val="40000"/>
                    </a:srgbClr>
                  </a:glow>
                </a:effectLst>
                <a:uLnTx/>
                <a:uFillTx/>
                <a:latin typeface="PacFont" pitchFamily="2" charset="0"/>
                <a:ea typeface="+mn-ea"/>
                <a:cs typeface="+mn-cs"/>
              </a:rPr>
              <a:t>i</a:t>
            </a:r>
            <a:r>
              <a:rPr lang="en-US" sz="4800" b="1" dirty="0">
                <a:ln w="28575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glow rad="228600">
                    <a:srgbClr val="C0504D">
                      <a:satMod val="175000"/>
                      <a:alpha val="40000"/>
                    </a:srgbClr>
                  </a:glow>
                </a:effectLst>
                <a:latin typeface="PacFont" pitchFamily="2" charset="0"/>
              </a:rPr>
              <a:t>/o</a:t>
            </a:r>
            <a:endParaRPr kumimoji="0" lang="en-US" sz="4800" b="0" i="0" u="none" strike="noStrike" kern="1200" cap="none" spc="0" normalizeH="0" baseline="0" noProof="0" dirty="0">
              <a:ln w="28575">
                <a:solidFill>
                  <a:prstClr val="black"/>
                </a:solidFill>
              </a:ln>
              <a:solidFill>
                <a:srgbClr val="FFFF00"/>
              </a:solidFill>
              <a:effectLst>
                <a:glow rad="228600">
                  <a:srgbClr val="C0504D">
                    <a:satMod val="175000"/>
                    <a:alpha val="40000"/>
                  </a:srgbClr>
                </a:glow>
              </a:effectLst>
              <a:uLnTx/>
              <a:uFillTx/>
              <a:latin typeface="PacFont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28575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glow rad="228600">
                    <a:srgbClr val="C0504D">
                      <a:satMod val="175000"/>
                      <a:alpha val="40000"/>
                    </a:srgbClr>
                  </a:glow>
                </a:effectLst>
                <a:uLnTx/>
                <a:uFillTx/>
                <a:latin typeface="PacFont" pitchFamily="2" charset="0"/>
                <a:ea typeface="+mn-ea"/>
                <a:cs typeface="+mn-cs"/>
              </a:rPr>
              <a:t>The basics in data science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29F5ABA8-EF6B-6B46-B8FD-8CF5F37DDA59}"/>
              </a:ext>
            </a:extLst>
          </p:cNvPr>
          <p:cNvSpPr/>
          <p:nvPr/>
        </p:nvSpPr>
        <p:spPr>
          <a:xfrm>
            <a:off x="2665957" y="84193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97CE9E14-624D-2347-AAA1-EB2B743AC92A}"/>
              </a:ext>
            </a:extLst>
          </p:cNvPr>
          <p:cNvSpPr/>
          <p:nvPr/>
        </p:nvSpPr>
        <p:spPr>
          <a:xfrm>
            <a:off x="2185139" y="141330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EA8A4187-8156-E143-B151-DF4FEEC060FA}"/>
              </a:ext>
            </a:extLst>
          </p:cNvPr>
          <p:cNvSpPr/>
          <p:nvPr/>
        </p:nvSpPr>
        <p:spPr>
          <a:xfrm>
            <a:off x="2193803" y="84362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36953F7E-7C05-A94A-A781-E9184AECD214}"/>
              </a:ext>
            </a:extLst>
          </p:cNvPr>
          <p:cNvSpPr/>
          <p:nvPr/>
        </p:nvSpPr>
        <p:spPr>
          <a:xfrm>
            <a:off x="1701433" y="850516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99F1F909-35EE-1A49-AAC2-9A1130DFAC2D}"/>
              </a:ext>
            </a:extLst>
          </p:cNvPr>
          <p:cNvSpPr/>
          <p:nvPr/>
        </p:nvSpPr>
        <p:spPr>
          <a:xfrm>
            <a:off x="10908376" y="74782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CBB4DC2C-081C-5C4A-9B4B-40CEE746E902}"/>
              </a:ext>
            </a:extLst>
          </p:cNvPr>
          <p:cNvSpPr/>
          <p:nvPr/>
        </p:nvSpPr>
        <p:spPr>
          <a:xfrm>
            <a:off x="10414294" y="130222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07AB06D7-4C00-114F-A76B-FF0B5AFD9020}"/>
              </a:ext>
            </a:extLst>
          </p:cNvPr>
          <p:cNvSpPr/>
          <p:nvPr/>
        </p:nvSpPr>
        <p:spPr>
          <a:xfrm>
            <a:off x="10909594" y="131419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53135"/>
              </a:gs>
              <a:gs pos="100000">
                <a:srgbClr val="5331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4E92ABC0-DEF0-114F-BD94-67E3FC7F7BD0}"/>
              </a:ext>
            </a:extLst>
          </p:cNvPr>
          <p:cNvSpPr/>
          <p:nvPr/>
        </p:nvSpPr>
        <p:spPr>
          <a:xfrm>
            <a:off x="6216756" y="846560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5" name="Rounded Rectangle 264">
            <a:extLst>
              <a:ext uri="{FF2B5EF4-FFF2-40B4-BE49-F238E27FC236}">
                <a16:creationId xmlns:a16="http://schemas.microsoft.com/office/drawing/2014/main" id="{473624F7-013E-814B-8505-DCEF51B82FEF}"/>
              </a:ext>
            </a:extLst>
          </p:cNvPr>
          <p:cNvSpPr/>
          <p:nvPr/>
        </p:nvSpPr>
        <p:spPr>
          <a:xfrm>
            <a:off x="6703223" y="841669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C6A120C0-9A79-964A-BF26-670BA3EFDBDB}"/>
              </a:ext>
            </a:extLst>
          </p:cNvPr>
          <p:cNvSpPr/>
          <p:nvPr/>
        </p:nvSpPr>
        <p:spPr>
          <a:xfrm>
            <a:off x="7213810" y="84154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50F6C7A1-8520-A34D-BF65-6A5AD9195E4B}"/>
              </a:ext>
            </a:extLst>
          </p:cNvPr>
          <p:cNvSpPr/>
          <p:nvPr/>
        </p:nvSpPr>
        <p:spPr>
          <a:xfrm>
            <a:off x="6214071" y="1390615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63884"/>
              </a:gs>
              <a:gs pos="100000">
                <a:srgbClr val="353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12CE9609-CB27-8044-81AC-5CE05F9559C6}"/>
              </a:ext>
            </a:extLst>
          </p:cNvPr>
          <p:cNvSpPr/>
          <p:nvPr/>
        </p:nvSpPr>
        <p:spPr>
          <a:xfrm>
            <a:off x="8589043" y="81757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35E86"/>
              </a:gs>
              <a:gs pos="100000">
                <a:srgbClr val="363B4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73D52194-5575-3348-89F5-D33F46191B81}"/>
              </a:ext>
            </a:extLst>
          </p:cNvPr>
          <p:cNvSpPr/>
          <p:nvPr/>
        </p:nvSpPr>
        <p:spPr>
          <a:xfrm>
            <a:off x="4668298" y="1779212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8B6B38"/>
              </a:gs>
              <a:gs pos="100000">
                <a:srgbClr val="4B43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6" name="Rounded Rectangle 305">
            <a:extLst>
              <a:ext uri="{FF2B5EF4-FFF2-40B4-BE49-F238E27FC236}">
                <a16:creationId xmlns:a16="http://schemas.microsoft.com/office/drawing/2014/main" id="{91D12FA1-957A-6543-9934-9F53E5C14214}"/>
              </a:ext>
            </a:extLst>
          </p:cNvPr>
          <p:cNvSpPr/>
          <p:nvPr/>
        </p:nvSpPr>
        <p:spPr>
          <a:xfrm>
            <a:off x="3684557" y="1306607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357E85"/>
              </a:gs>
              <a:gs pos="100000">
                <a:srgbClr val="345F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B301BC6E-05EB-644C-A3AB-182CCC6A3F48}"/>
              </a:ext>
            </a:extLst>
          </p:cNvPr>
          <p:cNvSpPr/>
          <p:nvPr/>
        </p:nvSpPr>
        <p:spPr>
          <a:xfrm>
            <a:off x="594879" y="1813324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13BFEECE-2D77-E84D-B57C-B5666D98D0B8}"/>
              </a:ext>
            </a:extLst>
          </p:cNvPr>
          <p:cNvSpPr/>
          <p:nvPr/>
        </p:nvSpPr>
        <p:spPr>
          <a:xfrm>
            <a:off x="603501" y="2402283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77D9D0E1-C766-D042-BC37-ABBF82557A45}"/>
              </a:ext>
            </a:extLst>
          </p:cNvPr>
          <p:cNvSpPr/>
          <p:nvPr/>
        </p:nvSpPr>
        <p:spPr>
          <a:xfrm>
            <a:off x="611474" y="2996541"/>
            <a:ext cx="495300" cy="554400"/>
          </a:xfrm>
          <a:prstGeom prst="roundRect">
            <a:avLst>
              <a:gd name="adj" fmla="val 8975"/>
            </a:avLst>
          </a:prstGeom>
          <a:gradFill flip="none" rotWithShape="1">
            <a:gsLst>
              <a:gs pos="0">
                <a:srgbClr val="70BF49"/>
              </a:gs>
              <a:gs pos="100000">
                <a:srgbClr val="0044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578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DAC4DFA-CA58-BA4D-BDD8-5DFE7EF5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42" y="132080"/>
            <a:ext cx="5717000" cy="659384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83E5A9-E960-A24C-953E-FB215B936234}"/>
              </a:ext>
            </a:extLst>
          </p:cNvPr>
          <p:cNvCxnSpPr>
            <a:cxnSpLocks/>
          </p:cNvCxnSpPr>
          <p:nvPr/>
        </p:nvCxnSpPr>
        <p:spPr>
          <a:xfrm flipV="1">
            <a:off x="2294313" y="417141"/>
            <a:ext cx="1777625" cy="261928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B1886F-6E35-344A-A301-1CEB88EB9B4D}"/>
              </a:ext>
            </a:extLst>
          </p:cNvPr>
          <p:cNvCxnSpPr>
            <a:cxnSpLocks/>
          </p:cNvCxnSpPr>
          <p:nvPr/>
        </p:nvCxnSpPr>
        <p:spPr>
          <a:xfrm flipH="1" flipV="1">
            <a:off x="7560424" y="2171190"/>
            <a:ext cx="1738971" cy="1013970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EB11A-5BCA-2A48-9F3C-8DAD134C6692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1783294" y="3285518"/>
            <a:ext cx="2723333" cy="800921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643367-222A-4F46-9D68-33B06955019B}"/>
              </a:ext>
            </a:extLst>
          </p:cNvPr>
          <p:cNvCxnSpPr>
            <a:cxnSpLocks/>
          </p:cNvCxnSpPr>
          <p:nvPr/>
        </p:nvCxnSpPr>
        <p:spPr>
          <a:xfrm flipH="1">
            <a:off x="6386513" y="1444381"/>
            <a:ext cx="3221314" cy="184666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DBD3B0-48C5-CD4F-AF95-5A615BB3B0A7}"/>
              </a:ext>
            </a:extLst>
          </p:cNvPr>
          <p:cNvCxnSpPr>
            <a:cxnSpLocks/>
          </p:cNvCxnSpPr>
          <p:nvPr/>
        </p:nvCxnSpPr>
        <p:spPr>
          <a:xfrm flipV="1">
            <a:off x="2539593" y="4396619"/>
            <a:ext cx="1189065" cy="980450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39528-580D-DB44-89E4-95A942927A65}"/>
              </a:ext>
            </a:extLst>
          </p:cNvPr>
          <p:cNvCxnSpPr>
            <a:cxnSpLocks/>
          </p:cNvCxnSpPr>
          <p:nvPr/>
        </p:nvCxnSpPr>
        <p:spPr>
          <a:xfrm flipV="1">
            <a:off x="1913140" y="1368457"/>
            <a:ext cx="1541261" cy="528096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9FB983-97A3-EB4A-A9B1-E37D4D1B315F}"/>
              </a:ext>
            </a:extLst>
          </p:cNvPr>
          <p:cNvCxnSpPr>
            <a:cxnSpLocks/>
          </p:cNvCxnSpPr>
          <p:nvPr/>
        </p:nvCxnSpPr>
        <p:spPr>
          <a:xfrm flipH="1" flipV="1">
            <a:off x="7300913" y="5315560"/>
            <a:ext cx="2351495" cy="296961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67983C-F135-CE4A-AAA3-7264E8CAC947}"/>
              </a:ext>
            </a:extLst>
          </p:cNvPr>
          <p:cNvCxnSpPr>
            <a:cxnSpLocks/>
          </p:cNvCxnSpPr>
          <p:nvPr/>
        </p:nvCxnSpPr>
        <p:spPr>
          <a:xfrm flipH="1" flipV="1">
            <a:off x="5182092" y="3330526"/>
            <a:ext cx="4272688" cy="1063488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3CC34C0-CF57-F247-9E18-C17BA535809B}"/>
              </a:ext>
            </a:extLst>
          </p:cNvPr>
          <p:cNvSpPr txBox="1"/>
          <p:nvPr/>
        </p:nvSpPr>
        <p:spPr>
          <a:xfrm>
            <a:off x="276248" y="660769"/>
            <a:ext cx="265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 err="1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numpy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18D470-94D2-6445-A4B5-2276F4E711F6}"/>
              </a:ext>
            </a:extLst>
          </p:cNvPr>
          <p:cNvSpPr txBox="1"/>
          <p:nvPr/>
        </p:nvSpPr>
        <p:spPr>
          <a:xfrm>
            <a:off x="279350" y="1815427"/>
            <a:ext cx="265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with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E883D-D722-2B44-9FE5-57C25BD40643}"/>
              </a:ext>
            </a:extLst>
          </p:cNvPr>
          <p:cNvSpPr txBox="1"/>
          <p:nvPr/>
        </p:nvSpPr>
        <p:spPr>
          <a:xfrm>
            <a:off x="242033" y="4086439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for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08FE-C26C-8343-A8CA-EE119405D569}"/>
              </a:ext>
            </a:extLst>
          </p:cNvPr>
          <p:cNvSpPr txBox="1"/>
          <p:nvPr/>
        </p:nvSpPr>
        <p:spPr>
          <a:xfrm>
            <a:off x="-43332" y="5439218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train &amp; test set 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9B0BA3-52A1-774B-8283-F1FC632F26BA}"/>
              </a:ext>
            </a:extLst>
          </p:cNvPr>
          <p:cNvSpPr txBox="1"/>
          <p:nvPr/>
        </p:nvSpPr>
        <p:spPr>
          <a:xfrm>
            <a:off x="9652407" y="5411193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item(0)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0E14C0-A44E-414B-BB59-32EFE036DDF0}"/>
              </a:ext>
            </a:extLst>
          </p:cNvPr>
          <p:cNvSpPr txBox="1"/>
          <p:nvPr/>
        </p:nvSpPr>
        <p:spPr>
          <a:xfrm>
            <a:off x="9673045" y="4309889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range()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54DE82-368E-4B4A-99C3-0EEA8FB4A7F6}"/>
              </a:ext>
            </a:extLst>
          </p:cNvPr>
          <p:cNvSpPr txBox="1"/>
          <p:nvPr/>
        </p:nvSpPr>
        <p:spPr>
          <a:xfrm>
            <a:off x="9309048" y="3007502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 err="1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dtype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5CC56A-5EEA-674E-935B-F616A4A23D0A}"/>
              </a:ext>
            </a:extLst>
          </p:cNvPr>
          <p:cNvSpPr txBox="1"/>
          <p:nvPr/>
        </p:nvSpPr>
        <p:spPr>
          <a:xfrm>
            <a:off x="9673045" y="1259715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zip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D194654-EF0C-914F-A273-BD85B1EC69FB}"/>
              </a:ext>
            </a:extLst>
          </p:cNvPr>
          <p:cNvCxnSpPr>
            <a:cxnSpLocks/>
          </p:cNvCxnSpPr>
          <p:nvPr/>
        </p:nvCxnSpPr>
        <p:spPr>
          <a:xfrm flipH="1">
            <a:off x="5447026" y="511326"/>
            <a:ext cx="4083345" cy="262744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DA14EFF-1737-FA44-8978-F77AD3C0DE2C}"/>
              </a:ext>
            </a:extLst>
          </p:cNvPr>
          <p:cNvSpPr txBox="1"/>
          <p:nvPr/>
        </p:nvSpPr>
        <p:spPr>
          <a:xfrm>
            <a:off x="9562036" y="385418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import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CC679F-8EF4-B743-B33C-9E7A53A3E55E}"/>
              </a:ext>
            </a:extLst>
          </p:cNvPr>
          <p:cNvCxnSpPr>
            <a:cxnSpLocks/>
          </p:cNvCxnSpPr>
          <p:nvPr/>
        </p:nvCxnSpPr>
        <p:spPr>
          <a:xfrm flipV="1">
            <a:off x="2002560" y="5411193"/>
            <a:ext cx="3923482" cy="977756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CE7875F-7598-4C49-A5C9-F0ADDAE5E74E}"/>
              </a:ext>
            </a:extLst>
          </p:cNvPr>
          <p:cNvSpPr txBox="1"/>
          <p:nvPr/>
        </p:nvSpPr>
        <p:spPr>
          <a:xfrm>
            <a:off x="371879" y="6239272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sum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F30162-DB42-7246-B679-F3B431270895}"/>
              </a:ext>
            </a:extLst>
          </p:cNvPr>
          <p:cNvCxnSpPr>
            <a:cxnSpLocks/>
          </p:cNvCxnSpPr>
          <p:nvPr/>
        </p:nvCxnSpPr>
        <p:spPr>
          <a:xfrm flipV="1">
            <a:off x="2172746" y="2494562"/>
            <a:ext cx="2544984" cy="882272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3F1B55A-98B5-EE42-A617-02219C5584F0}"/>
              </a:ext>
            </a:extLst>
          </p:cNvPr>
          <p:cNvSpPr txBox="1"/>
          <p:nvPr/>
        </p:nvSpPr>
        <p:spPr>
          <a:xfrm>
            <a:off x="533664" y="3258135"/>
            <a:ext cx="265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 err="1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len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264B04-7CE0-874D-A285-ACF877B07A30}"/>
              </a:ext>
            </a:extLst>
          </p:cNvPr>
          <p:cNvCxnSpPr>
            <a:cxnSpLocks/>
          </p:cNvCxnSpPr>
          <p:nvPr/>
        </p:nvCxnSpPr>
        <p:spPr>
          <a:xfrm flipV="1">
            <a:off x="2559028" y="2109748"/>
            <a:ext cx="895373" cy="520486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5597B3-7340-7F49-8ADB-173675F07407}"/>
              </a:ext>
            </a:extLst>
          </p:cNvPr>
          <p:cNvSpPr txBox="1"/>
          <p:nvPr/>
        </p:nvSpPr>
        <p:spPr>
          <a:xfrm>
            <a:off x="263010" y="2615481"/>
            <a:ext cx="265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a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variable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7470AA-E96F-AF4F-AE75-F949C2B6C107}"/>
              </a:ext>
            </a:extLst>
          </p:cNvPr>
          <p:cNvSpPr txBox="1"/>
          <p:nvPr/>
        </p:nvSpPr>
        <p:spPr>
          <a:xfrm>
            <a:off x="9197037" y="3648341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if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61799F-D0E5-BD4F-98C9-634085F1E620}"/>
              </a:ext>
            </a:extLst>
          </p:cNvPr>
          <p:cNvCxnSpPr>
            <a:cxnSpLocks/>
          </p:cNvCxnSpPr>
          <p:nvPr/>
        </p:nvCxnSpPr>
        <p:spPr>
          <a:xfrm flipH="1" flipV="1">
            <a:off x="6047888" y="3285518"/>
            <a:ext cx="3025073" cy="477285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1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3" grpId="0"/>
      <p:bldP spid="34" grpId="0"/>
      <p:bldP spid="35" grpId="0"/>
      <p:bldP spid="37" grpId="0"/>
      <p:bldP spid="38" grpId="0"/>
      <p:bldP spid="40" grpId="0"/>
      <p:bldP spid="43" grpId="0"/>
      <p:bldP spid="26" grpId="0"/>
      <p:bldP spid="32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ABB9-56EB-D548-884D-91F5F8EB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37935"/>
            <a:ext cx="10972800" cy="767276"/>
          </a:xfrm>
        </p:spPr>
        <p:txBody>
          <a:bodyPr/>
          <a:lstStyle/>
          <a:p>
            <a:r>
              <a:rPr lang="en-US" sz="13800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09741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7DBA-6D8B-F049-B884-F37CE572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25B84-D2DC-1246-AF2B-A5B88C699394}"/>
              </a:ext>
            </a:extLst>
          </p:cNvPr>
          <p:cNvSpPr txBox="1"/>
          <p:nvPr/>
        </p:nvSpPr>
        <p:spPr>
          <a:xfrm>
            <a:off x="1761068" y="1605058"/>
            <a:ext cx="805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F0B1E-2DC4-9D41-A91F-F1F67FCDD471}"/>
              </a:ext>
            </a:extLst>
          </p:cNvPr>
          <p:cNvSpPr txBox="1"/>
          <p:nvPr/>
        </p:nvSpPr>
        <p:spPr>
          <a:xfrm>
            <a:off x="4402667" y="1605058"/>
            <a:ext cx="28786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074CB-8C2B-344F-97E4-387DDABC5D02}"/>
              </a:ext>
            </a:extLst>
          </p:cNvPr>
          <p:cNvSpPr txBox="1"/>
          <p:nvPr/>
        </p:nvSpPr>
        <p:spPr>
          <a:xfrm>
            <a:off x="2566097" y="4297865"/>
            <a:ext cx="3352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239041-0B1B-0749-A6F1-1209C0842D5B}"/>
              </a:ext>
            </a:extLst>
          </p:cNvPr>
          <p:cNvSpPr txBox="1"/>
          <p:nvPr/>
        </p:nvSpPr>
        <p:spPr>
          <a:xfrm>
            <a:off x="8252841" y="1605058"/>
            <a:ext cx="35898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7C0D9-09E7-5246-BC83-7CC113004EAA}"/>
              </a:ext>
            </a:extLst>
          </p:cNvPr>
          <p:cNvSpPr txBox="1"/>
          <p:nvPr/>
        </p:nvSpPr>
        <p:spPr>
          <a:xfrm>
            <a:off x="6874933" y="4297865"/>
            <a:ext cx="2750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8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8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828-7C85-DE4E-8C1E-60ABCBB2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1026" name="Picture 2" descr="RAM Memory PNG | PNG All">
            <a:extLst>
              <a:ext uri="{FF2B5EF4-FFF2-40B4-BE49-F238E27FC236}">
                <a16:creationId xmlns:a16="http://schemas.microsoft.com/office/drawing/2014/main" id="{7810028E-AB75-F643-A27A-A2EDAEA4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9" y="1820201"/>
            <a:ext cx="11817861" cy="32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8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828-7C85-DE4E-8C1E-60ABCBB2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1026" name="Picture 2" descr="RAM Memory PNG | PNG All">
            <a:extLst>
              <a:ext uri="{FF2B5EF4-FFF2-40B4-BE49-F238E27FC236}">
                <a16:creationId xmlns:a16="http://schemas.microsoft.com/office/drawing/2014/main" id="{7810028E-AB75-F643-A27A-A2EDAEA4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9" t="29386" r="39111" b="42369"/>
          <a:stretch/>
        </p:blipFill>
        <p:spPr bwMode="auto">
          <a:xfrm rot="5400000">
            <a:off x="3442689" y="883445"/>
            <a:ext cx="5306621" cy="581237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0076C4-A1E8-7349-AB0A-DF053E2AA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00782"/>
              </p:ext>
            </p:extLst>
          </p:nvPr>
        </p:nvGraphicFramePr>
        <p:xfrm>
          <a:off x="3189814" y="1136318"/>
          <a:ext cx="5812370" cy="5306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237">
                  <a:extLst>
                    <a:ext uri="{9D8B030D-6E8A-4147-A177-3AD203B41FA5}">
                      <a16:colId xmlns:a16="http://schemas.microsoft.com/office/drawing/2014/main" val="2247845394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055247986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353589793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2709729128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741702894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3523263675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835740203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37783895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850251553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4175346059"/>
                    </a:ext>
                  </a:extLst>
                </a:gridCol>
              </a:tblGrid>
              <a:tr h="4936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86384"/>
                  </a:ext>
                </a:extLst>
              </a:tr>
              <a:tr h="4936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45320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709131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793743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127409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538519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16570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98765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065315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19077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8612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8205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61B0828-7C85-DE4E-8C1E-60ABCBB2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82437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0076C4-A1E8-7349-AB0A-DF053E2AA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717149"/>
              </p:ext>
            </p:extLst>
          </p:nvPr>
        </p:nvGraphicFramePr>
        <p:xfrm>
          <a:off x="3189814" y="1136318"/>
          <a:ext cx="5812370" cy="5306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237">
                  <a:extLst>
                    <a:ext uri="{9D8B030D-6E8A-4147-A177-3AD203B41FA5}">
                      <a16:colId xmlns:a16="http://schemas.microsoft.com/office/drawing/2014/main" val="2247845394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055247986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353589793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2709729128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741702894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3523263675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835740203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37783895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850251553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4175346059"/>
                    </a:ext>
                  </a:extLst>
                </a:gridCol>
              </a:tblGrid>
              <a:tr h="4936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182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86384"/>
                  </a:ext>
                </a:extLst>
              </a:tr>
              <a:tr h="4936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45320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709131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793743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127409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538519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16570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98765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065315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19077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8612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8205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61B0828-7C85-DE4E-8C1E-60ABCBB2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8F7F4-4C30-AD45-B211-7E2C00EAE3AD}"/>
              </a:ext>
            </a:extLst>
          </p:cNvPr>
          <p:cNvSpPr txBox="1"/>
          <p:nvPr/>
        </p:nvSpPr>
        <p:spPr>
          <a:xfrm>
            <a:off x="5665876" y="2112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E12C7-FC4B-0C44-BA24-EE9D6ECB06FE}"/>
              </a:ext>
            </a:extLst>
          </p:cNvPr>
          <p:cNvSpPr txBox="1"/>
          <p:nvPr/>
        </p:nvSpPr>
        <p:spPr>
          <a:xfrm>
            <a:off x="6641995" y="2573870"/>
            <a:ext cx="8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0FDFE-DA0A-E34C-AA6B-83468DF27EF3}"/>
              </a:ext>
            </a:extLst>
          </p:cNvPr>
          <p:cNvSpPr txBox="1"/>
          <p:nvPr/>
        </p:nvSpPr>
        <p:spPr>
          <a:xfrm>
            <a:off x="5442946" y="3843631"/>
            <a:ext cx="144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A073C-9039-B349-AEA5-84DF5BEB8467}"/>
              </a:ext>
            </a:extLst>
          </p:cNvPr>
          <p:cNvSpPr txBox="1"/>
          <p:nvPr/>
        </p:nvSpPr>
        <p:spPr>
          <a:xfrm>
            <a:off x="5043105" y="4676246"/>
            <a:ext cx="82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B76D2-8E42-9E4E-ACB5-14AA30EFD68E}"/>
              </a:ext>
            </a:extLst>
          </p:cNvPr>
          <p:cNvSpPr txBox="1"/>
          <p:nvPr/>
        </p:nvSpPr>
        <p:spPr>
          <a:xfrm>
            <a:off x="5562392" y="4676246"/>
            <a:ext cx="82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94BAD-BABC-B748-A4D4-924EE5148406}"/>
              </a:ext>
            </a:extLst>
          </p:cNvPr>
          <p:cNvSpPr txBox="1"/>
          <p:nvPr/>
        </p:nvSpPr>
        <p:spPr>
          <a:xfrm>
            <a:off x="6180460" y="4676246"/>
            <a:ext cx="82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3B3DBB-B0E4-D64B-AE31-8F0B9C03B3B5}"/>
              </a:ext>
            </a:extLst>
          </p:cNvPr>
          <p:cNvSpPr txBox="1"/>
          <p:nvPr/>
        </p:nvSpPr>
        <p:spPr>
          <a:xfrm>
            <a:off x="6648491" y="5631217"/>
            <a:ext cx="71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170" name="Picture 2" descr="Batman TAS: Alfred Pennyworth by TheRealFB1 | Batman cartoon, Alfred batman,  Batman comic books">
            <a:extLst>
              <a:ext uri="{FF2B5EF4-FFF2-40B4-BE49-F238E27FC236}">
                <a16:creationId xmlns:a16="http://schemas.microsoft.com/office/drawing/2014/main" id="{88B41155-9833-B44D-BCB8-28DC9E1CB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231" y="1136318"/>
            <a:ext cx="2797629" cy="559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AEAEEA-B649-6649-AB2B-7F965FD9918A}"/>
              </a:ext>
            </a:extLst>
          </p:cNvPr>
          <p:cNvGrpSpPr/>
          <p:nvPr/>
        </p:nvGrpSpPr>
        <p:grpSpPr>
          <a:xfrm>
            <a:off x="7488662" y="208277"/>
            <a:ext cx="2699140" cy="1703571"/>
            <a:chOff x="7307160" y="199302"/>
            <a:chExt cx="3812477" cy="1769220"/>
          </a:xfrm>
        </p:grpSpPr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870233E2-EFAC-0842-8764-6E075BE922C7}"/>
                </a:ext>
              </a:extLst>
            </p:cNvPr>
            <p:cNvSpPr/>
            <p:nvPr/>
          </p:nvSpPr>
          <p:spPr>
            <a:xfrm flipH="1">
              <a:off x="7307162" y="199302"/>
              <a:ext cx="3812475" cy="1769220"/>
            </a:xfrm>
            <a:custGeom>
              <a:avLst/>
              <a:gdLst>
                <a:gd name="connsiteX0" fmla="*/ 0 w 5699688"/>
                <a:gd name="connsiteY0" fmla="*/ 0 h 760666"/>
                <a:gd name="connsiteX1" fmla="*/ 949948 w 5699688"/>
                <a:gd name="connsiteY1" fmla="*/ 0 h 760666"/>
                <a:gd name="connsiteX2" fmla="*/ 949948 w 5699688"/>
                <a:gd name="connsiteY2" fmla="*/ 0 h 760666"/>
                <a:gd name="connsiteX3" fmla="*/ 2374870 w 5699688"/>
                <a:gd name="connsiteY3" fmla="*/ 0 h 760666"/>
                <a:gd name="connsiteX4" fmla="*/ 5699688 w 5699688"/>
                <a:gd name="connsiteY4" fmla="*/ 0 h 760666"/>
                <a:gd name="connsiteX5" fmla="*/ 5699688 w 5699688"/>
                <a:gd name="connsiteY5" fmla="*/ 443722 h 760666"/>
                <a:gd name="connsiteX6" fmla="*/ 5699688 w 5699688"/>
                <a:gd name="connsiteY6" fmla="*/ 443722 h 760666"/>
                <a:gd name="connsiteX7" fmla="*/ 5699688 w 5699688"/>
                <a:gd name="connsiteY7" fmla="*/ 633888 h 760666"/>
                <a:gd name="connsiteX8" fmla="*/ 5699688 w 5699688"/>
                <a:gd name="connsiteY8" fmla="*/ 760666 h 760666"/>
                <a:gd name="connsiteX9" fmla="*/ 2374870 w 5699688"/>
                <a:gd name="connsiteY9" fmla="*/ 760666 h 760666"/>
                <a:gd name="connsiteX10" fmla="*/ 1662428 w 5699688"/>
                <a:gd name="connsiteY10" fmla="*/ 855749 h 760666"/>
                <a:gd name="connsiteX11" fmla="*/ 949948 w 5699688"/>
                <a:gd name="connsiteY11" fmla="*/ 760666 h 760666"/>
                <a:gd name="connsiteX12" fmla="*/ 0 w 5699688"/>
                <a:gd name="connsiteY12" fmla="*/ 760666 h 760666"/>
                <a:gd name="connsiteX13" fmla="*/ 0 w 5699688"/>
                <a:gd name="connsiteY13" fmla="*/ 633888 h 760666"/>
                <a:gd name="connsiteX14" fmla="*/ 0 w 5699688"/>
                <a:gd name="connsiteY14" fmla="*/ 443722 h 760666"/>
                <a:gd name="connsiteX15" fmla="*/ 0 w 5699688"/>
                <a:gd name="connsiteY15" fmla="*/ 443722 h 760666"/>
                <a:gd name="connsiteX16" fmla="*/ 0 w 5699688"/>
                <a:gd name="connsiteY16" fmla="*/ 0 h 760666"/>
                <a:gd name="connsiteX0" fmla="*/ 0 w 5699688"/>
                <a:gd name="connsiteY0" fmla="*/ 0 h 855749"/>
                <a:gd name="connsiteX1" fmla="*/ 949948 w 5699688"/>
                <a:gd name="connsiteY1" fmla="*/ 0 h 855749"/>
                <a:gd name="connsiteX2" fmla="*/ 949948 w 5699688"/>
                <a:gd name="connsiteY2" fmla="*/ 0 h 855749"/>
                <a:gd name="connsiteX3" fmla="*/ 2374870 w 5699688"/>
                <a:gd name="connsiteY3" fmla="*/ 0 h 855749"/>
                <a:gd name="connsiteX4" fmla="*/ 5699688 w 5699688"/>
                <a:gd name="connsiteY4" fmla="*/ 0 h 855749"/>
                <a:gd name="connsiteX5" fmla="*/ 5699688 w 5699688"/>
                <a:gd name="connsiteY5" fmla="*/ 443722 h 855749"/>
                <a:gd name="connsiteX6" fmla="*/ 5699688 w 5699688"/>
                <a:gd name="connsiteY6" fmla="*/ 443722 h 855749"/>
                <a:gd name="connsiteX7" fmla="*/ 5699688 w 5699688"/>
                <a:gd name="connsiteY7" fmla="*/ 633888 h 855749"/>
                <a:gd name="connsiteX8" fmla="*/ 5699688 w 5699688"/>
                <a:gd name="connsiteY8" fmla="*/ 760666 h 855749"/>
                <a:gd name="connsiteX9" fmla="*/ 1435070 w 5699688"/>
                <a:gd name="connsiteY9" fmla="*/ 786066 h 855749"/>
                <a:gd name="connsiteX10" fmla="*/ 1662428 w 5699688"/>
                <a:gd name="connsiteY10" fmla="*/ 855749 h 855749"/>
                <a:gd name="connsiteX11" fmla="*/ 949948 w 5699688"/>
                <a:gd name="connsiteY11" fmla="*/ 760666 h 855749"/>
                <a:gd name="connsiteX12" fmla="*/ 0 w 5699688"/>
                <a:gd name="connsiteY12" fmla="*/ 760666 h 855749"/>
                <a:gd name="connsiteX13" fmla="*/ 0 w 5699688"/>
                <a:gd name="connsiteY13" fmla="*/ 633888 h 855749"/>
                <a:gd name="connsiteX14" fmla="*/ 0 w 5699688"/>
                <a:gd name="connsiteY14" fmla="*/ 443722 h 855749"/>
                <a:gd name="connsiteX15" fmla="*/ 0 w 5699688"/>
                <a:gd name="connsiteY15" fmla="*/ 443722 h 855749"/>
                <a:gd name="connsiteX16" fmla="*/ 0 w 5699688"/>
                <a:gd name="connsiteY16" fmla="*/ 0 h 855749"/>
                <a:gd name="connsiteX0" fmla="*/ 0 w 5699688"/>
                <a:gd name="connsiteY0" fmla="*/ 0 h 1097049"/>
                <a:gd name="connsiteX1" fmla="*/ 949948 w 5699688"/>
                <a:gd name="connsiteY1" fmla="*/ 0 h 1097049"/>
                <a:gd name="connsiteX2" fmla="*/ 949948 w 5699688"/>
                <a:gd name="connsiteY2" fmla="*/ 0 h 1097049"/>
                <a:gd name="connsiteX3" fmla="*/ 2374870 w 5699688"/>
                <a:gd name="connsiteY3" fmla="*/ 0 h 1097049"/>
                <a:gd name="connsiteX4" fmla="*/ 5699688 w 5699688"/>
                <a:gd name="connsiteY4" fmla="*/ 0 h 1097049"/>
                <a:gd name="connsiteX5" fmla="*/ 5699688 w 5699688"/>
                <a:gd name="connsiteY5" fmla="*/ 443722 h 1097049"/>
                <a:gd name="connsiteX6" fmla="*/ 5699688 w 5699688"/>
                <a:gd name="connsiteY6" fmla="*/ 443722 h 1097049"/>
                <a:gd name="connsiteX7" fmla="*/ 5699688 w 5699688"/>
                <a:gd name="connsiteY7" fmla="*/ 633888 h 1097049"/>
                <a:gd name="connsiteX8" fmla="*/ 5699688 w 5699688"/>
                <a:gd name="connsiteY8" fmla="*/ 760666 h 1097049"/>
                <a:gd name="connsiteX9" fmla="*/ 1435070 w 5699688"/>
                <a:gd name="connsiteY9" fmla="*/ 786066 h 1097049"/>
                <a:gd name="connsiteX10" fmla="*/ 1256028 w 5699688"/>
                <a:gd name="connsiteY10" fmla="*/ 1097049 h 1097049"/>
                <a:gd name="connsiteX11" fmla="*/ 949948 w 5699688"/>
                <a:gd name="connsiteY11" fmla="*/ 760666 h 1097049"/>
                <a:gd name="connsiteX12" fmla="*/ 0 w 5699688"/>
                <a:gd name="connsiteY12" fmla="*/ 760666 h 1097049"/>
                <a:gd name="connsiteX13" fmla="*/ 0 w 5699688"/>
                <a:gd name="connsiteY13" fmla="*/ 633888 h 1097049"/>
                <a:gd name="connsiteX14" fmla="*/ 0 w 5699688"/>
                <a:gd name="connsiteY14" fmla="*/ 443722 h 1097049"/>
                <a:gd name="connsiteX15" fmla="*/ 0 w 5699688"/>
                <a:gd name="connsiteY15" fmla="*/ 443722 h 1097049"/>
                <a:gd name="connsiteX16" fmla="*/ 0 w 5699688"/>
                <a:gd name="connsiteY16" fmla="*/ 0 h 1097049"/>
                <a:gd name="connsiteX0" fmla="*/ 66418 w 5766106"/>
                <a:gd name="connsiteY0" fmla="*/ 0 h 1071649"/>
                <a:gd name="connsiteX1" fmla="*/ 1016366 w 5766106"/>
                <a:gd name="connsiteY1" fmla="*/ 0 h 1071649"/>
                <a:gd name="connsiteX2" fmla="*/ 1016366 w 5766106"/>
                <a:gd name="connsiteY2" fmla="*/ 0 h 1071649"/>
                <a:gd name="connsiteX3" fmla="*/ 2441288 w 5766106"/>
                <a:gd name="connsiteY3" fmla="*/ 0 h 1071649"/>
                <a:gd name="connsiteX4" fmla="*/ 5766106 w 5766106"/>
                <a:gd name="connsiteY4" fmla="*/ 0 h 1071649"/>
                <a:gd name="connsiteX5" fmla="*/ 5766106 w 5766106"/>
                <a:gd name="connsiteY5" fmla="*/ 443722 h 1071649"/>
                <a:gd name="connsiteX6" fmla="*/ 5766106 w 5766106"/>
                <a:gd name="connsiteY6" fmla="*/ 443722 h 1071649"/>
                <a:gd name="connsiteX7" fmla="*/ 5766106 w 5766106"/>
                <a:gd name="connsiteY7" fmla="*/ 633888 h 1071649"/>
                <a:gd name="connsiteX8" fmla="*/ 5766106 w 5766106"/>
                <a:gd name="connsiteY8" fmla="*/ 760666 h 1071649"/>
                <a:gd name="connsiteX9" fmla="*/ 1501488 w 5766106"/>
                <a:gd name="connsiteY9" fmla="*/ 786066 h 1071649"/>
                <a:gd name="connsiteX10" fmla="*/ 0 w 5766106"/>
                <a:gd name="connsiteY10" fmla="*/ 1071649 h 1071649"/>
                <a:gd name="connsiteX11" fmla="*/ 1016366 w 5766106"/>
                <a:gd name="connsiteY11" fmla="*/ 760666 h 1071649"/>
                <a:gd name="connsiteX12" fmla="*/ 66418 w 5766106"/>
                <a:gd name="connsiteY12" fmla="*/ 760666 h 1071649"/>
                <a:gd name="connsiteX13" fmla="*/ 66418 w 5766106"/>
                <a:gd name="connsiteY13" fmla="*/ 633888 h 1071649"/>
                <a:gd name="connsiteX14" fmla="*/ 66418 w 5766106"/>
                <a:gd name="connsiteY14" fmla="*/ 443722 h 1071649"/>
                <a:gd name="connsiteX15" fmla="*/ 66418 w 5766106"/>
                <a:gd name="connsiteY15" fmla="*/ 443722 h 1071649"/>
                <a:gd name="connsiteX16" fmla="*/ 66418 w 5766106"/>
                <a:gd name="connsiteY16" fmla="*/ 0 h 1071649"/>
                <a:gd name="connsiteX0" fmla="*/ 66418 w 5766106"/>
                <a:gd name="connsiteY0" fmla="*/ 0 h 1071649"/>
                <a:gd name="connsiteX1" fmla="*/ 1016366 w 5766106"/>
                <a:gd name="connsiteY1" fmla="*/ 0 h 1071649"/>
                <a:gd name="connsiteX2" fmla="*/ 1016366 w 5766106"/>
                <a:gd name="connsiteY2" fmla="*/ 0 h 1071649"/>
                <a:gd name="connsiteX3" fmla="*/ 2441288 w 5766106"/>
                <a:gd name="connsiteY3" fmla="*/ 0 h 1071649"/>
                <a:gd name="connsiteX4" fmla="*/ 5766106 w 5766106"/>
                <a:gd name="connsiteY4" fmla="*/ 0 h 1071649"/>
                <a:gd name="connsiteX5" fmla="*/ 5766106 w 5766106"/>
                <a:gd name="connsiteY5" fmla="*/ 443722 h 1071649"/>
                <a:gd name="connsiteX6" fmla="*/ 5766106 w 5766106"/>
                <a:gd name="connsiteY6" fmla="*/ 443722 h 1071649"/>
                <a:gd name="connsiteX7" fmla="*/ 5766106 w 5766106"/>
                <a:gd name="connsiteY7" fmla="*/ 633888 h 1071649"/>
                <a:gd name="connsiteX8" fmla="*/ 5766106 w 5766106"/>
                <a:gd name="connsiteY8" fmla="*/ 760666 h 1071649"/>
                <a:gd name="connsiteX9" fmla="*/ 1501488 w 5766106"/>
                <a:gd name="connsiteY9" fmla="*/ 786066 h 1071649"/>
                <a:gd name="connsiteX10" fmla="*/ 0 w 5766106"/>
                <a:gd name="connsiteY10" fmla="*/ 1071649 h 1071649"/>
                <a:gd name="connsiteX11" fmla="*/ 547112 w 5766106"/>
                <a:gd name="connsiteY11" fmla="*/ 747966 h 1071649"/>
                <a:gd name="connsiteX12" fmla="*/ 66418 w 5766106"/>
                <a:gd name="connsiteY12" fmla="*/ 760666 h 1071649"/>
                <a:gd name="connsiteX13" fmla="*/ 66418 w 5766106"/>
                <a:gd name="connsiteY13" fmla="*/ 633888 h 1071649"/>
                <a:gd name="connsiteX14" fmla="*/ 66418 w 5766106"/>
                <a:gd name="connsiteY14" fmla="*/ 443722 h 1071649"/>
                <a:gd name="connsiteX15" fmla="*/ 66418 w 5766106"/>
                <a:gd name="connsiteY15" fmla="*/ 443722 h 1071649"/>
                <a:gd name="connsiteX16" fmla="*/ 66418 w 5766106"/>
                <a:gd name="connsiteY16" fmla="*/ 0 h 1071649"/>
                <a:gd name="connsiteX0" fmla="*/ 280857 w 5980545"/>
                <a:gd name="connsiteY0" fmla="*/ 0 h 1537019"/>
                <a:gd name="connsiteX1" fmla="*/ 1230805 w 5980545"/>
                <a:gd name="connsiteY1" fmla="*/ 0 h 1537019"/>
                <a:gd name="connsiteX2" fmla="*/ 1230805 w 5980545"/>
                <a:gd name="connsiteY2" fmla="*/ 0 h 1537019"/>
                <a:gd name="connsiteX3" fmla="*/ 2655727 w 5980545"/>
                <a:gd name="connsiteY3" fmla="*/ 0 h 1537019"/>
                <a:gd name="connsiteX4" fmla="*/ 5980545 w 5980545"/>
                <a:gd name="connsiteY4" fmla="*/ 0 h 1537019"/>
                <a:gd name="connsiteX5" fmla="*/ 5980545 w 5980545"/>
                <a:gd name="connsiteY5" fmla="*/ 443722 h 1537019"/>
                <a:gd name="connsiteX6" fmla="*/ 5980545 w 5980545"/>
                <a:gd name="connsiteY6" fmla="*/ 443722 h 1537019"/>
                <a:gd name="connsiteX7" fmla="*/ 5980545 w 5980545"/>
                <a:gd name="connsiteY7" fmla="*/ 633888 h 1537019"/>
                <a:gd name="connsiteX8" fmla="*/ 5980545 w 5980545"/>
                <a:gd name="connsiteY8" fmla="*/ 760666 h 1537019"/>
                <a:gd name="connsiteX9" fmla="*/ 1715927 w 5980545"/>
                <a:gd name="connsiteY9" fmla="*/ 786066 h 1537019"/>
                <a:gd name="connsiteX10" fmla="*/ 0 w 5980545"/>
                <a:gd name="connsiteY10" fmla="*/ 1537019 h 1537019"/>
                <a:gd name="connsiteX11" fmla="*/ 761551 w 5980545"/>
                <a:gd name="connsiteY11" fmla="*/ 747966 h 1537019"/>
                <a:gd name="connsiteX12" fmla="*/ 280857 w 5980545"/>
                <a:gd name="connsiteY12" fmla="*/ 760666 h 1537019"/>
                <a:gd name="connsiteX13" fmla="*/ 280857 w 5980545"/>
                <a:gd name="connsiteY13" fmla="*/ 633888 h 1537019"/>
                <a:gd name="connsiteX14" fmla="*/ 280857 w 5980545"/>
                <a:gd name="connsiteY14" fmla="*/ 443722 h 1537019"/>
                <a:gd name="connsiteX15" fmla="*/ 280857 w 5980545"/>
                <a:gd name="connsiteY15" fmla="*/ 443722 h 1537019"/>
                <a:gd name="connsiteX16" fmla="*/ 280857 w 5980545"/>
                <a:gd name="connsiteY16" fmla="*/ 0 h 1537019"/>
                <a:gd name="connsiteX0" fmla="*/ 280857 w 5980545"/>
                <a:gd name="connsiteY0" fmla="*/ 0 h 1537019"/>
                <a:gd name="connsiteX1" fmla="*/ 1230805 w 5980545"/>
                <a:gd name="connsiteY1" fmla="*/ 0 h 1537019"/>
                <a:gd name="connsiteX2" fmla="*/ 1230805 w 5980545"/>
                <a:gd name="connsiteY2" fmla="*/ 0 h 1537019"/>
                <a:gd name="connsiteX3" fmla="*/ 2655727 w 5980545"/>
                <a:gd name="connsiteY3" fmla="*/ 0 h 1537019"/>
                <a:gd name="connsiteX4" fmla="*/ 5980545 w 5980545"/>
                <a:gd name="connsiteY4" fmla="*/ 0 h 1537019"/>
                <a:gd name="connsiteX5" fmla="*/ 5980545 w 5980545"/>
                <a:gd name="connsiteY5" fmla="*/ 443722 h 1537019"/>
                <a:gd name="connsiteX6" fmla="*/ 5980545 w 5980545"/>
                <a:gd name="connsiteY6" fmla="*/ 443722 h 1537019"/>
                <a:gd name="connsiteX7" fmla="*/ 5980545 w 5980545"/>
                <a:gd name="connsiteY7" fmla="*/ 633888 h 1537019"/>
                <a:gd name="connsiteX8" fmla="*/ 5980545 w 5980545"/>
                <a:gd name="connsiteY8" fmla="*/ 760666 h 1537019"/>
                <a:gd name="connsiteX9" fmla="*/ 1715927 w 5980545"/>
                <a:gd name="connsiteY9" fmla="*/ 786066 h 1537019"/>
                <a:gd name="connsiteX10" fmla="*/ 0 w 5980545"/>
                <a:gd name="connsiteY10" fmla="*/ 1537019 h 1537019"/>
                <a:gd name="connsiteX11" fmla="*/ 725811 w 5980545"/>
                <a:gd name="connsiteY11" fmla="*/ 773350 h 1537019"/>
                <a:gd name="connsiteX12" fmla="*/ 280857 w 5980545"/>
                <a:gd name="connsiteY12" fmla="*/ 760666 h 1537019"/>
                <a:gd name="connsiteX13" fmla="*/ 280857 w 5980545"/>
                <a:gd name="connsiteY13" fmla="*/ 633888 h 1537019"/>
                <a:gd name="connsiteX14" fmla="*/ 280857 w 5980545"/>
                <a:gd name="connsiteY14" fmla="*/ 443722 h 1537019"/>
                <a:gd name="connsiteX15" fmla="*/ 280857 w 5980545"/>
                <a:gd name="connsiteY15" fmla="*/ 443722 h 1537019"/>
                <a:gd name="connsiteX16" fmla="*/ 280857 w 5980545"/>
                <a:gd name="connsiteY16" fmla="*/ 0 h 153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80545" h="1537019">
                  <a:moveTo>
                    <a:pt x="280857" y="0"/>
                  </a:moveTo>
                  <a:lnTo>
                    <a:pt x="1230805" y="0"/>
                  </a:lnTo>
                  <a:lnTo>
                    <a:pt x="1230805" y="0"/>
                  </a:lnTo>
                  <a:lnTo>
                    <a:pt x="2655727" y="0"/>
                  </a:lnTo>
                  <a:lnTo>
                    <a:pt x="5980545" y="0"/>
                  </a:lnTo>
                  <a:lnTo>
                    <a:pt x="5980545" y="443722"/>
                  </a:lnTo>
                  <a:lnTo>
                    <a:pt x="5980545" y="443722"/>
                  </a:lnTo>
                  <a:lnTo>
                    <a:pt x="5980545" y="633888"/>
                  </a:lnTo>
                  <a:lnTo>
                    <a:pt x="5980545" y="760666"/>
                  </a:lnTo>
                  <a:lnTo>
                    <a:pt x="1715927" y="786066"/>
                  </a:lnTo>
                  <a:lnTo>
                    <a:pt x="0" y="1537019"/>
                  </a:lnTo>
                  <a:lnTo>
                    <a:pt x="725811" y="773350"/>
                  </a:lnTo>
                  <a:lnTo>
                    <a:pt x="280857" y="760666"/>
                  </a:lnTo>
                  <a:lnTo>
                    <a:pt x="280857" y="633888"/>
                  </a:lnTo>
                  <a:lnTo>
                    <a:pt x="280857" y="443722"/>
                  </a:lnTo>
                  <a:lnTo>
                    <a:pt x="280857" y="443722"/>
                  </a:lnTo>
                  <a:lnTo>
                    <a:pt x="280857" y="0"/>
                  </a:lnTo>
                  <a:close/>
                </a:path>
              </a:pathLst>
            </a:custGeom>
            <a:solidFill>
              <a:srgbClr val="FFF2C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F78AAE5-ACAB-D743-AC8D-4BE0C698B1B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307160" y="300826"/>
              <a:ext cx="3663374" cy="100126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>
                  <a:solidFill>
                    <a:schemeClr val="tx1"/>
                  </a:solidFill>
                  <a:latin typeface="Avenir" panose="02000503020000020003" pitchFamily="2" charset="0"/>
                  <a:ea typeface="+mj-ea"/>
                  <a:cs typeface="+mj-cs"/>
                </a:defRPr>
              </a:lvl1pPr>
            </a:lstStyle>
            <a:p>
              <a:pPr lvl="0" defTabSz="457085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800" b="1" kern="0" dirty="0">
                  <a:latin typeface="Karla" pitchFamily="2" charset="0"/>
                  <a:ea typeface="Karla" pitchFamily="2" charset="0"/>
                  <a:cs typeface="Arial" panose="020B0604020202020204" pitchFamily="34" charset="0"/>
                </a:rPr>
                <a:t>At your service sir</a:t>
              </a:r>
              <a:endParaRPr lang="en-US" sz="1800" b="1" dirty="0"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32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ownload Student Cartoon">
            <a:extLst>
              <a:ext uri="{FF2B5EF4-FFF2-40B4-BE49-F238E27FC236}">
                <a16:creationId xmlns:a16="http://schemas.microsoft.com/office/drawing/2014/main" id="{7373714C-2206-CF40-9B33-EF84A6FB4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4" y="1954306"/>
            <a:ext cx="416309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CA4A5-E720-5449-B84E-D5653F292079}"/>
              </a:ext>
            </a:extLst>
          </p:cNvPr>
          <p:cNvSpPr txBox="1"/>
          <p:nvPr/>
        </p:nvSpPr>
        <p:spPr>
          <a:xfrm>
            <a:off x="6095999" y="1162759"/>
            <a:ext cx="4049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ixeboy" panose="02000500000000000000" pitchFamily="2" charset="0"/>
                <a:ea typeface="Karla" pitchFamily="2" charset="0"/>
              </a:rPr>
              <a:t>TYPE: string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64C9F-546B-EB4F-A5F2-9F4C74EBC376}"/>
              </a:ext>
            </a:extLst>
          </p:cNvPr>
          <p:cNvSpPr txBox="1"/>
          <p:nvPr/>
        </p:nvSpPr>
        <p:spPr>
          <a:xfrm>
            <a:off x="6095999" y="2764448"/>
            <a:ext cx="4669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ixeboy" panose="02000500000000000000" pitchFamily="2" charset="0"/>
                <a:ea typeface="Karla" pitchFamily="2" charset="0"/>
              </a:rPr>
              <a:t>VALUE: '</a:t>
            </a:r>
            <a:r>
              <a:rPr lang="en-US" sz="6000" dirty="0" err="1">
                <a:latin typeface="Pixeboy" panose="02000500000000000000" pitchFamily="2" charset="0"/>
                <a:ea typeface="Karla" pitchFamily="2" charset="0"/>
              </a:rPr>
              <a:t>hargun</a:t>
            </a:r>
            <a:r>
              <a:rPr lang="en-US" sz="6000" dirty="0">
                <a:latin typeface="Pixeboy" panose="02000500000000000000" pitchFamily="2" charset="0"/>
                <a:ea typeface="Karla" pitchFamily="2" charset="0"/>
              </a:rPr>
              <a:t>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9DF70-900D-C94C-9AC1-870C3E0B094B}"/>
              </a:ext>
            </a:extLst>
          </p:cNvPr>
          <p:cNvSpPr txBox="1"/>
          <p:nvPr/>
        </p:nvSpPr>
        <p:spPr>
          <a:xfrm>
            <a:off x="6095999" y="4366137"/>
            <a:ext cx="368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ixeboy" panose="02000500000000000000" pitchFamily="2" charset="0"/>
                <a:ea typeface="Karla" pitchFamily="2" charset="0"/>
              </a:rPr>
              <a:t>ID: 4722794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22C33-951B-1B40-A20F-FBD4E6D0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8126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7DBA-6D8B-F049-B884-F37CE572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A016B-1259-2044-A5E5-D3983D666EC6}"/>
              </a:ext>
            </a:extLst>
          </p:cNvPr>
          <p:cNvSpPr/>
          <p:nvPr/>
        </p:nvSpPr>
        <p:spPr>
          <a:xfrm>
            <a:off x="3957324" y="1257574"/>
            <a:ext cx="508507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&lt;int&gt; 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  <a:sym typeface="Wingdings" pitchFamily="2" charset="2"/>
              </a:rPr>
              <a:t>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 &lt;float&gt;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&lt;float&gt;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  <a:sym typeface="Wingdings" pitchFamily="2" charset="2"/>
              </a:rPr>
              <a:t>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&lt;int&gt;</a:t>
            </a:r>
          </a:p>
          <a:p>
            <a:pPr fontAlgn="base"/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&lt;str&gt;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  <a:sym typeface="Wingdings" pitchFamily="2" charset="2"/>
              </a:rPr>
              <a:t> &lt;int&gt;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&lt;bool&gt;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  <a:sym typeface="Wingdings" pitchFamily="2" charset="2"/>
              </a:rPr>
              <a:t> &lt;int&gt;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5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FF93-1DC4-C145-B766-CE464BD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1724"/>
            <a:ext cx="10972800" cy="767276"/>
          </a:xfrm>
        </p:spPr>
        <p:txBody>
          <a:bodyPr/>
          <a:lstStyle/>
          <a:p>
            <a:r>
              <a:rPr lang="en-US" sz="96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2796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7"/>
          <p:cNvSpPr txBox="1">
            <a:spLocks noGrp="1"/>
          </p:cNvSpPr>
          <p:nvPr>
            <p:ph type="title"/>
          </p:nvPr>
        </p:nvSpPr>
        <p:spPr>
          <a:xfrm>
            <a:off x="612067" y="1604426"/>
            <a:ext cx="9918870" cy="4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9733" dirty="0"/>
              <a:t>If you don’t enjoy…</a:t>
            </a:r>
            <a:br>
              <a:rPr lang="en" sz="9733" dirty="0"/>
            </a:br>
            <a:r>
              <a:rPr lang="en" sz="9733" dirty="0"/>
              <a:t> </a:t>
            </a:r>
            <a:br>
              <a:rPr lang="en" sz="9733" dirty="0"/>
            </a:br>
            <a:r>
              <a:rPr lang="en" sz="13866" dirty="0">
                <a:solidFill>
                  <a:schemeClr val="accent3"/>
                </a:solidFill>
              </a:rPr>
              <a:t>You won’t excel!</a:t>
            </a:r>
            <a:endParaRPr sz="13866" dirty="0">
              <a:solidFill>
                <a:schemeClr val="accent3"/>
              </a:solidFill>
            </a:endParaRPr>
          </a:p>
        </p:txBody>
      </p:sp>
      <p:grpSp>
        <p:nvGrpSpPr>
          <p:cNvPr id="782" name="Google Shape;782;p37"/>
          <p:cNvGrpSpPr/>
          <p:nvPr/>
        </p:nvGrpSpPr>
        <p:grpSpPr>
          <a:xfrm>
            <a:off x="10361598" y="-337243"/>
            <a:ext cx="1436640" cy="5057068"/>
            <a:chOff x="3341163" y="-296155"/>
            <a:chExt cx="506501" cy="1782918"/>
          </a:xfrm>
        </p:grpSpPr>
        <p:sp>
          <p:nvSpPr>
            <p:cNvPr id="783" name="Google Shape;783;p37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803" name="Google Shape;803;p37"/>
          <p:cNvGrpSpPr/>
          <p:nvPr/>
        </p:nvGrpSpPr>
        <p:grpSpPr>
          <a:xfrm>
            <a:off x="8762440" y="-1856663"/>
            <a:ext cx="1436640" cy="5057068"/>
            <a:chOff x="3341163" y="-296155"/>
            <a:chExt cx="506501" cy="1782918"/>
          </a:xfrm>
        </p:grpSpPr>
        <p:sp>
          <p:nvSpPr>
            <p:cNvPr id="804" name="Google Shape;804;p37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968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0076C4-A1E8-7349-AB0A-DF053E2AA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259773"/>
              </p:ext>
            </p:extLst>
          </p:nvPr>
        </p:nvGraphicFramePr>
        <p:xfrm>
          <a:off x="3189814" y="1136318"/>
          <a:ext cx="5812370" cy="5306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237">
                  <a:extLst>
                    <a:ext uri="{9D8B030D-6E8A-4147-A177-3AD203B41FA5}">
                      <a16:colId xmlns:a16="http://schemas.microsoft.com/office/drawing/2014/main" val="2247845394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055247986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353589793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2709729128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741702894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3523263675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835740203"/>
                    </a:ext>
                  </a:extLst>
                </a:gridCol>
                <a:gridCol w="581237">
                  <a:extLst>
                    <a:ext uri="{9D8B030D-6E8A-4147-A177-3AD203B41FA5}">
                      <a16:colId xmlns:a16="http://schemas.microsoft.com/office/drawing/2014/main" val="137783895"/>
                    </a:ext>
                  </a:extLst>
                </a:gridCol>
                <a:gridCol w="687602">
                  <a:extLst>
                    <a:ext uri="{9D8B030D-6E8A-4147-A177-3AD203B41FA5}">
                      <a16:colId xmlns:a16="http://schemas.microsoft.com/office/drawing/2014/main" val="1850251553"/>
                    </a:ext>
                  </a:extLst>
                </a:gridCol>
                <a:gridCol w="474872">
                  <a:extLst>
                    <a:ext uri="{9D8B030D-6E8A-4147-A177-3AD203B41FA5}">
                      <a16:colId xmlns:a16="http://schemas.microsoft.com/office/drawing/2014/main" val="4175346059"/>
                    </a:ext>
                  </a:extLst>
                </a:gridCol>
              </a:tblGrid>
              <a:tr h="4936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182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86384"/>
                  </a:ext>
                </a:extLst>
              </a:tr>
              <a:tr h="4936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45320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709131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793743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127409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538519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16570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98765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065315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19077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8612"/>
                  </a:ext>
                </a:extLst>
              </a:tr>
              <a:tr h="431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8205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61B0828-7C85-DE4E-8C1E-60ABCBB2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8F7F4-4C30-AD45-B211-7E2C00EAE3AD}"/>
              </a:ext>
            </a:extLst>
          </p:cNvPr>
          <p:cNvSpPr txBox="1"/>
          <p:nvPr/>
        </p:nvSpPr>
        <p:spPr>
          <a:xfrm>
            <a:off x="5665876" y="2112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E12C7-FC4B-0C44-BA24-EE9D6ECB06FE}"/>
              </a:ext>
            </a:extLst>
          </p:cNvPr>
          <p:cNvSpPr txBox="1"/>
          <p:nvPr/>
        </p:nvSpPr>
        <p:spPr>
          <a:xfrm>
            <a:off x="6641995" y="2573870"/>
            <a:ext cx="8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0FDFE-DA0A-E34C-AA6B-83468DF27EF3}"/>
              </a:ext>
            </a:extLst>
          </p:cNvPr>
          <p:cNvSpPr txBox="1"/>
          <p:nvPr/>
        </p:nvSpPr>
        <p:spPr>
          <a:xfrm>
            <a:off x="5442946" y="3843631"/>
            <a:ext cx="144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A073C-9039-B349-AEA5-84DF5BEB8467}"/>
              </a:ext>
            </a:extLst>
          </p:cNvPr>
          <p:cNvSpPr txBox="1"/>
          <p:nvPr/>
        </p:nvSpPr>
        <p:spPr>
          <a:xfrm>
            <a:off x="5043105" y="4676246"/>
            <a:ext cx="82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B76D2-8E42-9E4E-ACB5-14AA30EFD68E}"/>
              </a:ext>
            </a:extLst>
          </p:cNvPr>
          <p:cNvSpPr txBox="1"/>
          <p:nvPr/>
        </p:nvSpPr>
        <p:spPr>
          <a:xfrm>
            <a:off x="5562392" y="4676246"/>
            <a:ext cx="82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94BAD-BABC-B748-A4D4-924EE5148406}"/>
              </a:ext>
            </a:extLst>
          </p:cNvPr>
          <p:cNvSpPr txBox="1"/>
          <p:nvPr/>
        </p:nvSpPr>
        <p:spPr>
          <a:xfrm>
            <a:off x="6180460" y="4676246"/>
            <a:ext cx="82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3B3DBB-B0E4-D64B-AE31-8F0B9C03B3B5}"/>
              </a:ext>
            </a:extLst>
          </p:cNvPr>
          <p:cNvSpPr txBox="1"/>
          <p:nvPr/>
        </p:nvSpPr>
        <p:spPr>
          <a:xfrm>
            <a:off x="6648491" y="5631217"/>
            <a:ext cx="71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8FE179-1A7E-EC49-B928-634BD3CD5C8A}"/>
              </a:ext>
            </a:extLst>
          </p:cNvPr>
          <p:cNvCxnSpPr>
            <a:cxnSpLocks/>
          </p:cNvCxnSpPr>
          <p:nvPr/>
        </p:nvCxnSpPr>
        <p:spPr>
          <a:xfrm flipV="1">
            <a:off x="1110343" y="2343037"/>
            <a:ext cx="4452049" cy="1039404"/>
          </a:xfrm>
          <a:prstGeom prst="straightConnector1">
            <a:avLst/>
          </a:prstGeom>
          <a:ln w="152400"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38ABE4-40FF-1343-A218-1E7EE52DB3FC}"/>
              </a:ext>
            </a:extLst>
          </p:cNvPr>
          <p:cNvSpPr txBox="1"/>
          <p:nvPr/>
        </p:nvSpPr>
        <p:spPr>
          <a:xfrm>
            <a:off x="525330" y="1452230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a =3</a:t>
            </a:r>
            <a:endParaRPr lang="en-IN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71ACA-0567-3A4C-BE08-B3224FC65DA0}"/>
              </a:ext>
            </a:extLst>
          </p:cNvPr>
          <p:cNvSpPr txBox="1"/>
          <p:nvPr/>
        </p:nvSpPr>
        <p:spPr>
          <a:xfrm>
            <a:off x="525330" y="3081746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IN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0C47B7-3120-D449-A98A-802DEAFF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61278" y="1365474"/>
            <a:ext cx="2961006" cy="514922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1099053-9416-BD43-9864-60A37F176BEF}"/>
              </a:ext>
            </a:extLst>
          </p:cNvPr>
          <p:cNvGrpSpPr/>
          <p:nvPr/>
        </p:nvGrpSpPr>
        <p:grpSpPr>
          <a:xfrm>
            <a:off x="6180460" y="208277"/>
            <a:ext cx="4007342" cy="1703571"/>
            <a:chOff x="7307160" y="199302"/>
            <a:chExt cx="3812477" cy="1769220"/>
          </a:xfrm>
        </p:grpSpPr>
        <p:sp>
          <p:nvSpPr>
            <p:cNvPr id="19" name="Rectangular Callout 12">
              <a:extLst>
                <a:ext uri="{FF2B5EF4-FFF2-40B4-BE49-F238E27FC236}">
                  <a16:creationId xmlns:a16="http://schemas.microsoft.com/office/drawing/2014/main" id="{B37F87D3-2287-F842-B9B4-6D6803CC9B8E}"/>
                </a:ext>
              </a:extLst>
            </p:cNvPr>
            <p:cNvSpPr/>
            <p:nvPr/>
          </p:nvSpPr>
          <p:spPr>
            <a:xfrm flipH="1">
              <a:off x="7307162" y="199302"/>
              <a:ext cx="3812475" cy="1769220"/>
            </a:xfrm>
            <a:custGeom>
              <a:avLst/>
              <a:gdLst>
                <a:gd name="connsiteX0" fmla="*/ 0 w 5699688"/>
                <a:gd name="connsiteY0" fmla="*/ 0 h 760666"/>
                <a:gd name="connsiteX1" fmla="*/ 949948 w 5699688"/>
                <a:gd name="connsiteY1" fmla="*/ 0 h 760666"/>
                <a:gd name="connsiteX2" fmla="*/ 949948 w 5699688"/>
                <a:gd name="connsiteY2" fmla="*/ 0 h 760666"/>
                <a:gd name="connsiteX3" fmla="*/ 2374870 w 5699688"/>
                <a:gd name="connsiteY3" fmla="*/ 0 h 760666"/>
                <a:gd name="connsiteX4" fmla="*/ 5699688 w 5699688"/>
                <a:gd name="connsiteY4" fmla="*/ 0 h 760666"/>
                <a:gd name="connsiteX5" fmla="*/ 5699688 w 5699688"/>
                <a:gd name="connsiteY5" fmla="*/ 443722 h 760666"/>
                <a:gd name="connsiteX6" fmla="*/ 5699688 w 5699688"/>
                <a:gd name="connsiteY6" fmla="*/ 443722 h 760666"/>
                <a:gd name="connsiteX7" fmla="*/ 5699688 w 5699688"/>
                <a:gd name="connsiteY7" fmla="*/ 633888 h 760666"/>
                <a:gd name="connsiteX8" fmla="*/ 5699688 w 5699688"/>
                <a:gd name="connsiteY8" fmla="*/ 760666 h 760666"/>
                <a:gd name="connsiteX9" fmla="*/ 2374870 w 5699688"/>
                <a:gd name="connsiteY9" fmla="*/ 760666 h 760666"/>
                <a:gd name="connsiteX10" fmla="*/ 1662428 w 5699688"/>
                <a:gd name="connsiteY10" fmla="*/ 855749 h 760666"/>
                <a:gd name="connsiteX11" fmla="*/ 949948 w 5699688"/>
                <a:gd name="connsiteY11" fmla="*/ 760666 h 760666"/>
                <a:gd name="connsiteX12" fmla="*/ 0 w 5699688"/>
                <a:gd name="connsiteY12" fmla="*/ 760666 h 760666"/>
                <a:gd name="connsiteX13" fmla="*/ 0 w 5699688"/>
                <a:gd name="connsiteY13" fmla="*/ 633888 h 760666"/>
                <a:gd name="connsiteX14" fmla="*/ 0 w 5699688"/>
                <a:gd name="connsiteY14" fmla="*/ 443722 h 760666"/>
                <a:gd name="connsiteX15" fmla="*/ 0 w 5699688"/>
                <a:gd name="connsiteY15" fmla="*/ 443722 h 760666"/>
                <a:gd name="connsiteX16" fmla="*/ 0 w 5699688"/>
                <a:gd name="connsiteY16" fmla="*/ 0 h 760666"/>
                <a:gd name="connsiteX0" fmla="*/ 0 w 5699688"/>
                <a:gd name="connsiteY0" fmla="*/ 0 h 855749"/>
                <a:gd name="connsiteX1" fmla="*/ 949948 w 5699688"/>
                <a:gd name="connsiteY1" fmla="*/ 0 h 855749"/>
                <a:gd name="connsiteX2" fmla="*/ 949948 w 5699688"/>
                <a:gd name="connsiteY2" fmla="*/ 0 h 855749"/>
                <a:gd name="connsiteX3" fmla="*/ 2374870 w 5699688"/>
                <a:gd name="connsiteY3" fmla="*/ 0 h 855749"/>
                <a:gd name="connsiteX4" fmla="*/ 5699688 w 5699688"/>
                <a:gd name="connsiteY4" fmla="*/ 0 h 855749"/>
                <a:gd name="connsiteX5" fmla="*/ 5699688 w 5699688"/>
                <a:gd name="connsiteY5" fmla="*/ 443722 h 855749"/>
                <a:gd name="connsiteX6" fmla="*/ 5699688 w 5699688"/>
                <a:gd name="connsiteY6" fmla="*/ 443722 h 855749"/>
                <a:gd name="connsiteX7" fmla="*/ 5699688 w 5699688"/>
                <a:gd name="connsiteY7" fmla="*/ 633888 h 855749"/>
                <a:gd name="connsiteX8" fmla="*/ 5699688 w 5699688"/>
                <a:gd name="connsiteY8" fmla="*/ 760666 h 855749"/>
                <a:gd name="connsiteX9" fmla="*/ 1435070 w 5699688"/>
                <a:gd name="connsiteY9" fmla="*/ 786066 h 855749"/>
                <a:gd name="connsiteX10" fmla="*/ 1662428 w 5699688"/>
                <a:gd name="connsiteY10" fmla="*/ 855749 h 855749"/>
                <a:gd name="connsiteX11" fmla="*/ 949948 w 5699688"/>
                <a:gd name="connsiteY11" fmla="*/ 760666 h 855749"/>
                <a:gd name="connsiteX12" fmla="*/ 0 w 5699688"/>
                <a:gd name="connsiteY12" fmla="*/ 760666 h 855749"/>
                <a:gd name="connsiteX13" fmla="*/ 0 w 5699688"/>
                <a:gd name="connsiteY13" fmla="*/ 633888 h 855749"/>
                <a:gd name="connsiteX14" fmla="*/ 0 w 5699688"/>
                <a:gd name="connsiteY14" fmla="*/ 443722 h 855749"/>
                <a:gd name="connsiteX15" fmla="*/ 0 w 5699688"/>
                <a:gd name="connsiteY15" fmla="*/ 443722 h 855749"/>
                <a:gd name="connsiteX16" fmla="*/ 0 w 5699688"/>
                <a:gd name="connsiteY16" fmla="*/ 0 h 855749"/>
                <a:gd name="connsiteX0" fmla="*/ 0 w 5699688"/>
                <a:gd name="connsiteY0" fmla="*/ 0 h 1097049"/>
                <a:gd name="connsiteX1" fmla="*/ 949948 w 5699688"/>
                <a:gd name="connsiteY1" fmla="*/ 0 h 1097049"/>
                <a:gd name="connsiteX2" fmla="*/ 949948 w 5699688"/>
                <a:gd name="connsiteY2" fmla="*/ 0 h 1097049"/>
                <a:gd name="connsiteX3" fmla="*/ 2374870 w 5699688"/>
                <a:gd name="connsiteY3" fmla="*/ 0 h 1097049"/>
                <a:gd name="connsiteX4" fmla="*/ 5699688 w 5699688"/>
                <a:gd name="connsiteY4" fmla="*/ 0 h 1097049"/>
                <a:gd name="connsiteX5" fmla="*/ 5699688 w 5699688"/>
                <a:gd name="connsiteY5" fmla="*/ 443722 h 1097049"/>
                <a:gd name="connsiteX6" fmla="*/ 5699688 w 5699688"/>
                <a:gd name="connsiteY6" fmla="*/ 443722 h 1097049"/>
                <a:gd name="connsiteX7" fmla="*/ 5699688 w 5699688"/>
                <a:gd name="connsiteY7" fmla="*/ 633888 h 1097049"/>
                <a:gd name="connsiteX8" fmla="*/ 5699688 w 5699688"/>
                <a:gd name="connsiteY8" fmla="*/ 760666 h 1097049"/>
                <a:gd name="connsiteX9" fmla="*/ 1435070 w 5699688"/>
                <a:gd name="connsiteY9" fmla="*/ 786066 h 1097049"/>
                <a:gd name="connsiteX10" fmla="*/ 1256028 w 5699688"/>
                <a:gd name="connsiteY10" fmla="*/ 1097049 h 1097049"/>
                <a:gd name="connsiteX11" fmla="*/ 949948 w 5699688"/>
                <a:gd name="connsiteY11" fmla="*/ 760666 h 1097049"/>
                <a:gd name="connsiteX12" fmla="*/ 0 w 5699688"/>
                <a:gd name="connsiteY12" fmla="*/ 760666 h 1097049"/>
                <a:gd name="connsiteX13" fmla="*/ 0 w 5699688"/>
                <a:gd name="connsiteY13" fmla="*/ 633888 h 1097049"/>
                <a:gd name="connsiteX14" fmla="*/ 0 w 5699688"/>
                <a:gd name="connsiteY14" fmla="*/ 443722 h 1097049"/>
                <a:gd name="connsiteX15" fmla="*/ 0 w 5699688"/>
                <a:gd name="connsiteY15" fmla="*/ 443722 h 1097049"/>
                <a:gd name="connsiteX16" fmla="*/ 0 w 5699688"/>
                <a:gd name="connsiteY16" fmla="*/ 0 h 1097049"/>
                <a:gd name="connsiteX0" fmla="*/ 66418 w 5766106"/>
                <a:gd name="connsiteY0" fmla="*/ 0 h 1071649"/>
                <a:gd name="connsiteX1" fmla="*/ 1016366 w 5766106"/>
                <a:gd name="connsiteY1" fmla="*/ 0 h 1071649"/>
                <a:gd name="connsiteX2" fmla="*/ 1016366 w 5766106"/>
                <a:gd name="connsiteY2" fmla="*/ 0 h 1071649"/>
                <a:gd name="connsiteX3" fmla="*/ 2441288 w 5766106"/>
                <a:gd name="connsiteY3" fmla="*/ 0 h 1071649"/>
                <a:gd name="connsiteX4" fmla="*/ 5766106 w 5766106"/>
                <a:gd name="connsiteY4" fmla="*/ 0 h 1071649"/>
                <a:gd name="connsiteX5" fmla="*/ 5766106 w 5766106"/>
                <a:gd name="connsiteY5" fmla="*/ 443722 h 1071649"/>
                <a:gd name="connsiteX6" fmla="*/ 5766106 w 5766106"/>
                <a:gd name="connsiteY6" fmla="*/ 443722 h 1071649"/>
                <a:gd name="connsiteX7" fmla="*/ 5766106 w 5766106"/>
                <a:gd name="connsiteY7" fmla="*/ 633888 h 1071649"/>
                <a:gd name="connsiteX8" fmla="*/ 5766106 w 5766106"/>
                <a:gd name="connsiteY8" fmla="*/ 760666 h 1071649"/>
                <a:gd name="connsiteX9" fmla="*/ 1501488 w 5766106"/>
                <a:gd name="connsiteY9" fmla="*/ 786066 h 1071649"/>
                <a:gd name="connsiteX10" fmla="*/ 0 w 5766106"/>
                <a:gd name="connsiteY10" fmla="*/ 1071649 h 1071649"/>
                <a:gd name="connsiteX11" fmla="*/ 1016366 w 5766106"/>
                <a:gd name="connsiteY11" fmla="*/ 760666 h 1071649"/>
                <a:gd name="connsiteX12" fmla="*/ 66418 w 5766106"/>
                <a:gd name="connsiteY12" fmla="*/ 760666 h 1071649"/>
                <a:gd name="connsiteX13" fmla="*/ 66418 w 5766106"/>
                <a:gd name="connsiteY13" fmla="*/ 633888 h 1071649"/>
                <a:gd name="connsiteX14" fmla="*/ 66418 w 5766106"/>
                <a:gd name="connsiteY14" fmla="*/ 443722 h 1071649"/>
                <a:gd name="connsiteX15" fmla="*/ 66418 w 5766106"/>
                <a:gd name="connsiteY15" fmla="*/ 443722 h 1071649"/>
                <a:gd name="connsiteX16" fmla="*/ 66418 w 5766106"/>
                <a:gd name="connsiteY16" fmla="*/ 0 h 1071649"/>
                <a:gd name="connsiteX0" fmla="*/ 66418 w 5766106"/>
                <a:gd name="connsiteY0" fmla="*/ 0 h 1071649"/>
                <a:gd name="connsiteX1" fmla="*/ 1016366 w 5766106"/>
                <a:gd name="connsiteY1" fmla="*/ 0 h 1071649"/>
                <a:gd name="connsiteX2" fmla="*/ 1016366 w 5766106"/>
                <a:gd name="connsiteY2" fmla="*/ 0 h 1071649"/>
                <a:gd name="connsiteX3" fmla="*/ 2441288 w 5766106"/>
                <a:gd name="connsiteY3" fmla="*/ 0 h 1071649"/>
                <a:gd name="connsiteX4" fmla="*/ 5766106 w 5766106"/>
                <a:gd name="connsiteY4" fmla="*/ 0 h 1071649"/>
                <a:gd name="connsiteX5" fmla="*/ 5766106 w 5766106"/>
                <a:gd name="connsiteY5" fmla="*/ 443722 h 1071649"/>
                <a:gd name="connsiteX6" fmla="*/ 5766106 w 5766106"/>
                <a:gd name="connsiteY6" fmla="*/ 443722 h 1071649"/>
                <a:gd name="connsiteX7" fmla="*/ 5766106 w 5766106"/>
                <a:gd name="connsiteY7" fmla="*/ 633888 h 1071649"/>
                <a:gd name="connsiteX8" fmla="*/ 5766106 w 5766106"/>
                <a:gd name="connsiteY8" fmla="*/ 760666 h 1071649"/>
                <a:gd name="connsiteX9" fmla="*/ 1501488 w 5766106"/>
                <a:gd name="connsiteY9" fmla="*/ 786066 h 1071649"/>
                <a:gd name="connsiteX10" fmla="*/ 0 w 5766106"/>
                <a:gd name="connsiteY10" fmla="*/ 1071649 h 1071649"/>
                <a:gd name="connsiteX11" fmla="*/ 547112 w 5766106"/>
                <a:gd name="connsiteY11" fmla="*/ 747966 h 1071649"/>
                <a:gd name="connsiteX12" fmla="*/ 66418 w 5766106"/>
                <a:gd name="connsiteY12" fmla="*/ 760666 h 1071649"/>
                <a:gd name="connsiteX13" fmla="*/ 66418 w 5766106"/>
                <a:gd name="connsiteY13" fmla="*/ 633888 h 1071649"/>
                <a:gd name="connsiteX14" fmla="*/ 66418 w 5766106"/>
                <a:gd name="connsiteY14" fmla="*/ 443722 h 1071649"/>
                <a:gd name="connsiteX15" fmla="*/ 66418 w 5766106"/>
                <a:gd name="connsiteY15" fmla="*/ 443722 h 1071649"/>
                <a:gd name="connsiteX16" fmla="*/ 66418 w 5766106"/>
                <a:gd name="connsiteY16" fmla="*/ 0 h 1071649"/>
                <a:gd name="connsiteX0" fmla="*/ 280857 w 5980545"/>
                <a:gd name="connsiteY0" fmla="*/ 0 h 1537019"/>
                <a:gd name="connsiteX1" fmla="*/ 1230805 w 5980545"/>
                <a:gd name="connsiteY1" fmla="*/ 0 h 1537019"/>
                <a:gd name="connsiteX2" fmla="*/ 1230805 w 5980545"/>
                <a:gd name="connsiteY2" fmla="*/ 0 h 1537019"/>
                <a:gd name="connsiteX3" fmla="*/ 2655727 w 5980545"/>
                <a:gd name="connsiteY3" fmla="*/ 0 h 1537019"/>
                <a:gd name="connsiteX4" fmla="*/ 5980545 w 5980545"/>
                <a:gd name="connsiteY4" fmla="*/ 0 h 1537019"/>
                <a:gd name="connsiteX5" fmla="*/ 5980545 w 5980545"/>
                <a:gd name="connsiteY5" fmla="*/ 443722 h 1537019"/>
                <a:gd name="connsiteX6" fmla="*/ 5980545 w 5980545"/>
                <a:gd name="connsiteY6" fmla="*/ 443722 h 1537019"/>
                <a:gd name="connsiteX7" fmla="*/ 5980545 w 5980545"/>
                <a:gd name="connsiteY7" fmla="*/ 633888 h 1537019"/>
                <a:gd name="connsiteX8" fmla="*/ 5980545 w 5980545"/>
                <a:gd name="connsiteY8" fmla="*/ 760666 h 1537019"/>
                <a:gd name="connsiteX9" fmla="*/ 1715927 w 5980545"/>
                <a:gd name="connsiteY9" fmla="*/ 786066 h 1537019"/>
                <a:gd name="connsiteX10" fmla="*/ 0 w 5980545"/>
                <a:gd name="connsiteY10" fmla="*/ 1537019 h 1537019"/>
                <a:gd name="connsiteX11" fmla="*/ 761551 w 5980545"/>
                <a:gd name="connsiteY11" fmla="*/ 747966 h 1537019"/>
                <a:gd name="connsiteX12" fmla="*/ 280857 w 5980545"/>
                <a:gd name="connsiteY12" fmla="*/ 760666 h 1537019"/>
                <a:gd name="connsiteX13" fmla="*/ 280857 w 5980545"/>
                <a:gd name="connsiteY13" fmla="*/ 633888 h 1537019"/>
                <a:gd name="connsiteX14" fmla="*/ 280857 w 5980545"/>
                <a:gd name="connsiteY14" fmla="*/ 443722 h 1537019"/>
                <a:gd name="connsiteX15" fmla="*/ 280857 w 5980545"/>
                <a:gd name="connsiteY15" fmla="*/ 443722 h 1537019"/>
                <a:gd name="connsiteX16" fmla="*/ 280857 w 5980545"/>
                <a:gd name="connsiteY16" fmla="*/ 0 h 1537019"/>
                <a:gd name="connsiteX0" fmla="*/ 280857 w 5980545"/>
                <a:gd name="connsiteY0" fmla="*/ 0 h 1537019"/>
                <a:gd name="connsiteX1" fmla="*/ 1230805 w 5980545"/>
                <a:gd name="connsiteY1" fmla="*/ 0 h 1537019"/>
                <a:gd name="connsiteX2" fmla="*/ 1230805 w 5980545"/>
                <a:gd name="connsiteY2" fmla="*/ 0 h 1537019"/>
                <a:gd name="connsiteX3" fmla="*/ 2655727 w 5980545"/>
                <a:gd name="connsiteY3" fmla="*/ 0 h 1537019"/>
                <a:gd name="connsiteX4" fmla="*/ 5980545 w 5980545"/>
                <a:gd name="connsiteY4" fmla="*/ 0 h 1537019"/>
                <a:gd name="connsiteX5" fmla="*/ 5980545 w 5980545"/>
                <a:gd name="connsiteY5" fmla="*/ 443722 h 1537019"/>
                <a:gd name="connsiteX6" fmla="*/ 5980545 w 5980545"/>
                <a:gd name="connsiteY6" fmla="*/ 443722 h 1537019"/>
                <a:gd name="connsiteX7" fmla="*/ 5980545 w 5980545"/>
                <a:gd name="connsiteY7" fmla="*/ 633888 h 1537019"/>
                <a:gd name="connsiteX8" fmla="*/ 5980545 w 5980545"/>
                <a:gd name="connsiteY8" fmla="*/ 760666 h 1537019"/>
                <a:gd name="connsiteX9" fmla="*/ 1715927 w 5980545"/>
                <a:gd name="connsiteY9" fmla="*/ 786066 h 1537019"/>
                <a:gd name="connsiteX10" fmla="*/ 0 w 5980545"/>
                <a:gd name="connsiteY10" fmla="*/ 1537019 h 1537019"/>
                <a:gd name="connsiteX11" fmla="*/ 725811 w 5980545"/>
                <a:gd name="connsiteY11" fmla="*/ 773350 h 1537019"/>
                <a:gd name="connsiteX12" fmla="*/ 280857 w 5980545"/>
                <a:gd name="connsiteY12" fmla="*/ 760666 h 1537019"/>
                <a:gd name="connsiteX13" fmla="*/ 280857 w 5980545"/>
                <a:gd name="connsiteY13" fmla="*/ 633888 h 1537019"/>
                <a:gd name="connsiteX14" fmla="*/ 280857 w 5980545"/>
                <a:gd name="connsiteY14" fmla="*/ 443722 h 1537019"/>
                <a:gd name="connsiteX15" fmla="*/ 280857 w 5980545"/>
                <a:gd name="connsiteY15" fmla="*/ 443722 h 1537019"/>
                <a:gd name="connsiteX16" fmla="*/ 280857 w 5980545"/>
                <a:gd name="connsiteY16" fmla="*/ 0 h 153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80545" h="1537019">
                  <a:moveTo>
                    <a:pt x="280857" y="0"/>
                  </a:moveTo>
                  <a:lnTo>
                    <a:pt x="1230805" y="0"/>
                  </a:lnTo>
                  <a:lnTo>
                    <a:pt x="1230805" y="0"/>
                  </a:lnTo>
                  <a:lnTo>
                    <a:pt x="2655727" y="0"/>
                  </a:lnTo>
                  <a:lnTo>
                    <a:pt x="5980545" y="0"/>
                  </a:lnTo>
                  <a:lnTo>
                    <a:pt x="5980545" y="443722"/>
                  </a:lnTo>
                  <a:lnTo>
                    <a:pt x="5980545" y="443722"/>
                  </a:lnTo>
                  <a:lnTo>
                    <a:pt x="5980545" y="633888"/>
                  </a:lnTo>
                  <a:lnTo>
                    <a:pt x="5980545" y="760666"/>
                  </a:lnTo>
                  <a:lnTo>
                    <a:pt x="1715927" y="786066"/>
                  </a:lnTo>
                  <a:lnTo>
                    <a:pt x="0" y="1537019"/>
                  </a:lnTo>
                  <a:lnTo>
                    <a:pt x="725811" y="773350"/>
                  </a:lnTo>
                  <a:lnTo>
                    <a:pt x="280857" y="760666"/>
                  </a:lnTo>
                  <a:lnTo>
                    <a:pt x="280857" y="633888"/>
                  </a:lnTo>
                  <a:lnTo>
                    <a:pt x="280857" y="443722"/>
                  </a:lnTo>
                  <a:lnTo>
                    <a:pt x="280857" y="443722"/>
                  </a:lnTo>
                  <a:lnTo>
                    <a:pt x="280857" y="0"/>
                  </a:lnTo>
                  <a:close/>
                </a:path>
              </a:pathLst>
            </a:custGeom>
            <a:solidFill>
              <a:srgbClr val="FFF2C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E3C32716-D799-9E4C-A439-60F896BD115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307160" y="300826"/>
              <a:ext cx="3663374" cy="100126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>
                  <a:solidFill>
                    <a:schemeClr val="tx1"/>
                  </a:solidFill>
                  <a:latin typeface="Avenir" panose="02000503020000020003" pitchFamily="2" charset="0"/>
                  <a:ea typeface="+mj-ea"/>
                  <a:cs typeface="+mj-cs"/>
                </a:defRPr>
              </a:lvl1pPr>
            </a:lstStyle>
            <a:p>
              <a:pPr lvl="0" defTabSz="457085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800" b="1" kern="0" dirty="0">
                  <a:latin typeface="Karla" pitchFamily="2" charset="0"/>
                  <a:ea typeface="Karla" pitchFamily="2" charset="0"/>
                  <a:cs typeface="Arial" panose="020B0604020202020204" pitchFamily="34" charset="0"/>
                </a:rPr>
                <a:t>Alfred, get me a variable called ’a’ with value as 3</a:t>
              </a:r>
              <a:endParaRPr lang="en-US" sz="1800" b="1" dirty="0">
                <a:latin typeface="Karla" pitchFamily="2" charset="0"/>
                <a:ea typeface="Karla" pitchFamily="2" charset="0"/>
              </a:endParaRPr>
            </a:p>
          </p:txBody>
        </p:sp>
      </p:grpSp>
      <p:pic>
        <p:nvPicPr>
          <p:cNvPr id="21" name="Picture 2" descr="Batman TAS: Alfred Pennyworth by TheRealFB1 | Batman cartoon, Alfred batman,  Batman comic books">
            <a:extLst>
              <a:ext uri="{FF2B5EF4-FFF2-40B4-BE49-F238E27FC236}">
                <a16:creationId xmlns:a16="http://schemas.microsoft.com/office/drawing/2014/main" id="{3326FDDD-FEED-6247-BF80-D072A40C8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661" y="1346695"/>
            <a:ext cx="2797629" cy="559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AD89F-82E6-BE40-BD7F-67F0933BFC28}"/>
              </a:ext>
            </a:extLst>
          </p:cNvPr>
          <p:cNvGrpSpPr/>
          <p:nvPr/>
        </p:nvGrpSpPr>
        <p:grpSpPr>
          <a:xfrm flipH="1">
            <a:off x="2056923" y="418356"/>
            <a:ext cx="2468631" cy="1703571"/>
            <a:chOff x="7307162" y="199302"/>
            <a:chExt cx="3812475" cy="1769220"/>
          </a:xfrm>
        </p:grpSpPr>
        <p:sp>
          <p:nvSpPr>
            <p:cNvPr id="23" name="Rectangular Callout 12">
              <a:extLst>
                <a:ext uri="{FF2B5EF4-FFF2-40B4-BE49-F238E27FC236}">
                  <a16:creationId xmlns:a16="http://schemas.microsoft.com/office/drawing/2014/main" id="{D7078443-43E3-5242-A205-22A5BC5F1F08}"/>
                </a:ext>
              </a:extLst>
            </p:cNvPr>
            <p:cNvSpPr/>
            <p:nvPr/>
          </p:nvSpPr>
          <p:spPr>
            <a:xfrm flipH="1">
              <a:off x="7307162" y="199302"/>
              <a:ext cx="3812475" cy="1769220"/>
            </a:xfrm>
            <a:custGeom>
              <a:avLst/>
              <a:gdLst>
                <a:gd name="connsiteX0" fmla="*/ 0 w 5699688"/>
                <a:gd name="connsiteY0" fmla="*/ 0 h 760666"/>
                <a:gd name="connsiteX1" fmla="*/ 949948 w 5699688"/>
                <a:gd name="connsiteY1" fmla="*/ 0 h 760666"/>
                <a:gd name="connsiteX2" fmla="*/ 949948 w 5699688"/>
                <a:gd name="connsiteY2" fmla="*/ 0 h 760666"/>
                <a:gd name="connsiteX3" fmla="*/ 2374870 w 5699688"/>
                <a:gd name="connsiteY3" fmla="*/ 0 h 760666"/>
                <a:gd name="connsiteX4" fmla="*/ 5699688 w 5699688"/>
                <a:gd name="connsiteY4" fmla="*/ 0 h 760666"/>
                <a:gd name="connsiteX5" fmla="*/ 5699688 w 5699688"/>
                <a:gd name="connsiteY5" fmla="*/ 443722 h 760666"/>
                <a:gd name="connsiteX6" fmla="*/ 5699688 w 5699688"/>
                <a:gd name="connsiteY6" fmla="*/ 443722 h 760666"/>
                <a:gd name="connsiteX7" fmla="*/ 5699688 w 5699688"/>
                <a:gd name="connsiteY7" fmla="*/ 633888 h 760666"/>
                <a:gd name="connsiteX8" fmla="*/ 5699688 w 5699688"/>
                <a:gd name="connsiteY8" fmla="*/ 760666 h 760666"/>
                <a:gd name="connsiteX9" fmla="*/ 2374870 w 5699688"/>
                <a:gd name="connsiteY9" fmla="*/ 760666 h 760666"/>
                <a:gd name="connsiteX10" fmla="*/ 1662428 w 5699688"/>
                <a:gd name="connsiteY10" fmla="*/ 855749 h 760666"/>
                <a:gd name="connsiteX11" fmla="*/ 949948 w 5699688"/>
                <a:gd name="connsiteY11" fmla="*/ 760666 h 760666"/>
                <a:gd name="connsiteX12" fmla="*/ 0 w 5699688"/>
                <a:gd name="connsiteY12" fmla="*/ 760666 h 760666"/>
                <a:gd name="connsiteX13" fmla="*/ 0 w 5699688"/>
                <a:gd name="connsiteY13" fmla="*/ 633888 h 760666"/>
                <a:gd name="connsiteX14" fmla="*/ 0 w 5699688"/>
                <a:gd name="connsiteY14" fmla="*/ 443722 h 760666"/>
                <a:gd name="connsiteX15" fmla="*/ 0 w 5699688"/>
                <a:gd name="connsiteY15" fmla="*/ 443722 h 760666"/>
                <a:gd name="connsiteX16" fmla="*/ 0 w 5699688"/>
                <a:gd name="connsiteY16" fmla="*/ 0 h 760666"/>
                <a:gd name="connsiteX0" fmla="*/ 0 w 5699688"/>
                <a:gd name="connsiteY0" fmla="*/ 0 h 855749"/>
                <a:gd name="connsiteX1" fmla="*/ 949948 w 5699688"/>
                <a:gd name="connsiteY1" fmla="*/ 0 h 855749"/>
                <a:gd name="connsiteX2" fmla="*/ 949948 w 5699688"/>
                <a:gd name="connsiteY2" fmla="*/ 0 h 855749"/>
                <a:gd name="connsiteX3" fmla="*/ 2374870 w 5699688"/>
                <a:gd name="connsiteY3" fmla="*/ 0 h 855749"/>
                <a:gd name="connsiteX4" fmla="*/ 5699688 w 5699688"/>
                <a:gd name="connsiteY4" fmla="*/ 0 h 855749"/>
                <a:gd name="connsiteX5" fmla="*/ 5699688 w 5699688"/>
                <a:gd name="connsiteY5" fmla="*/ 443722 h 855749"/>
                <a:gd name="connsiteX6" fmla="*/ 5699688 w 5699688"/>
                <a:gd name="connsiteY6" fmla="*/ 443722 h 855749"/>
                <a:gd name="connsiteX7" fmla="*/ 5699688 w 5699688"/>
                <a:gd name="connsiteY7" fmla="*/ 633888 h 855749"/>
                <a:gd name="connsiteX8" fmla="*/ 5699688 w 5699688"/>
                <a:gd name="connsiteY8" fmla="*/ 760666 h 855749"/>
                <a:gd name="connsiteX9" fmla="*/ 1435070 w 5699688"/>
                <a:gd name="connsiteY9" fmla="*/ 786066 h 855749"/>
                <a:gd name="connsiteX10" fmla="*/ 1662428 w 5699688"/>
                <a:gd name="connsiteY10" fmla="*/ 855749 h 855749"/>
                <a:gd name="connsiteX11" fmla="*/ 949948 w 5699688"/>
                <a:gd name="connsiteY11" fmla="*/ 760666 h 855749"/>
                <a:gd name="connsiteX12" fmla="*/ 0 w 5699688"/>
                <a:gd name="connsiteY12" fmla="*/ 760666 h 855749"/>
                <a:gd name="connsiteX13" fmla="*/ 0 w 5699688"/>
                <a:gd name="connsiteY13" fmla="*/ 633888 h 855749"/>
                <a:gd name="connsiteX14" fmla="*/ 0 w 5699688"/>
                <a:gd name="connsiteY14" fmla="*/ 443722 h 855749"/>
                <a:gd name="connsiteX15" fmla="*/ 0 w 5699688"/>
                <a:gd name="connsiteY15" fmla="*/ 443722 h 855749"/>
                <a:gd name="connsiteX16" fmla="*/ 0 w 5699688"/>
                <a:gd name="connsiteY16" fmla="*/ 0 h 855749"/>
                <a:gd name="connsiteX0" fmla="*/ 0 w 5699688"/>
                <a:gd name="connsiteY0" fmla="*/ 0 h 1097049"/>
                <a:gd name="connsiteX1" fmla="*/ 949948 w 5699688"/>
                <a:gd name="connsiteY1" fmla="*/ 0 h 1097049"/>
                <a:gd name="connsiteX2" fmla="*/ 949948 w 5699688"/>
                <a:gd name="connsiteY2" fmla="*/ 0 h 1097049"/>
                <a:gd name="connsiteX3" fmla="*/ 2374870 w 5699688"/>
                <a:gd name="connsiteY3" fmla="*/ 0 h 1097049"/>
                <a:gd name="connsiteX4" fmla="*/ 5699688 w 5699688"/>
                <a:gd name="connsiteY4" fmla="*/ 0 h 1097049"/>
                <a:gd name="connsiteX5" fmla="*/ 5699688 w 5699688"/>
                <a:gd name="connsiteY5" fmla="*/ 443722 h 1097049"/>
                <a:gd name="connsiteX6" fmla="*/ 5699688 w 5699688"/>
                <a:gd name="connsiteY6" fmla="*/ 443722 h 1097049"/>
                <a:gd name="connsiteX7" fmla="*/ 5699688 w 5699688"/>
                <a:gd name="connsiteY7" fmla="*/ 633888 h 1097049"/>
                <a:gd name="connsiteX8" fmla="*/ 5699688 w 5699688"/>
                <a:gd name="connsiteY8" fmla="*/ 760666 h 1097049"/>
                <a:gd name="connsiteX9" fmla="*/ 1435070 w 5699688"/>
                <a:gd name="connsiteY9" fmla="*/ 786066 h 1097049"/>
                <a:gd name="connsiteX10" fmla="*/ 1256028 w 5699688"/>
                <a:gd name="connsiteY10" fmla="*/ 1097049 h 1097049"/>
                <a:gd name="connsiteX11" fmla="*/ 949948 w 5699688"/>
                <a:gd name="connsiteY11" fmla="*/ 760666 h 1097049"/>
                <a:gd name="connsiteX12" fmla="*/ 0 w 5699688"/>
                <a:gd name="connsiteY12" fmla="*/ 760666 h 1097049"/>
                <a:gd name="connsiteX13" fmla="*/ 0 w 5699688"/>
                <a:gd name="connsiteY13" fmla="*/ 633888 h 1097049"/>
                <a:gd name="connsiteX14" fmla="*/ 0 w 5699688"/>
                <a:gd name="connsiteY14" fmla="*/ 443722 h 1097049"/>
                <a:gd name="connsiteX15" fmla="*/ 0 w 5699688"/>
                <a:gd name="connsiteY15" fmla="*/ 443722 h 1097049"/>
                <a:gd name="connsiteX16" fmla="*/ 0 w 5699688"/>
                <a:gd name="connsiteY16" fmla="*/ 0 h 1097049"/>
                <a:gd name="connsiteX0" fmla="*/ 66418 w 5766106"/>
                <a:gd name="connsiteY0" fmla="*/ 0 h 1071649"/>
                <a:gd name="connsiteX1" fmla="*/ 1016366 w 5766106"/>
                <a:gd name="connsiteY1" fmla="*/ 0 h 1071649"/>
                <a:gd name="connsiteX2" fmla="*/ 1016366 w 5766106"/>
                <a:gd name="connsiteY2" fmla="*/ 0 h 1071649"/>
                <a:gd name="connsiteX3" fmla="*/ 2441288 w 5766106"/>
                <a:gd name="connsiteY3" fmla="*/ 0 h 1071649"/>
                <a:gd name="connsiteX4" fmla="*/ 5766106 w 5766106"/>
                <a:gd name="connsiteY4" fmla="*/ 0 h 1071649"/>
                <a:gd name="connsiteX5" fmla="*/ 5766106 w 5766106"/>
                <a:gd name="connsiteY5" fmla="*/ 443722 h 1071649"/>
                <a:gd name="connsiteX6" fmla="*/ 5766106 w 5766106"/>
                <a:gd name="connsiteY6" fmla="*/ 443722 h 1071649"/>
                <a:gd name="connsiteX7" fmla="*/ 5766106 w 5766106"/>
                <a:gd name="connsiteY7" fmla="*/ 633888 h 1071649"/>
                <a:gd name="connsiteX8" fmla="*/ 5766106 w 5766106"/>
                <a:gd name="connsiteY8" fmla="*/ 760666 h 1071649"/>
                <a:gd name="connsiteX9" fmla="*/ 1501488 w 5766106"/>
                <a:gd name="connsiteY9" fmla="*/ 786066 h 1071649"/>
                <a:gd name="connsiteX10" fmla="*/ 0 w 5766106"/>
                <a:gd name="connsiteY10" fmla="*/ 1071649 h 1071649"/>
                <a:gd name="connsiteX11" fmla="*/ 1016366 w 5766106"/>
                <a:gd name="connsiteY11" fmla="*/ 760666 h 1071649"/>
                <a:gd name="connsiteX12" fmla="*/ 66418 w 5766106"/>
                <a:gd name="connsiteY12" fmla="*/ 760666 h 1071649"/>
                <a:gd name="connsiteX13" fmla="*/ 66418 w 5766106"/>
                <a:gd name="connsiteY13" fmla="*/ 633888 h 1071649"/>
                <a:gd name="connsiteX14" fmla="*/ 66418 w 5766106"/>
                <a:gd name="connsiteY14" fmla="*/ 443722 h 1071649"/>
                <a:gd name="connsiteX15" fmla="*/ 66418 w 5766106"/>
                <a:gd name="connsiteY15" fmla="*/ 443722 h 1071649"/>
                <a:gd name="connsiteX16" fmla="*/ 66418 w 5766106"/>
                <a:gd name="connsiteY16" fmla="*/ 0 h 1071649"/>
                <a:gd name="connsiteX0" fmla="*/ 66418 w 5766106"/>
                <a:gd name="connsiteY0" fmla="*/ 0 h 1071649"/>
                <a:gd name="connsiteX1" fmla="*/ 1016366 w 5766106"/>
                <a:gd name="connsiteY1" fmla="*/ 0 h 1071649"/>
                <a:gd name="connsiteX2" fmla="*/ 1016366 w 5766106"/>
                <a:gd name="connsiteY2" fmla="*/ 0 h 1071649"/>
                <a:gd name="connsiteX3" fmla="*/ 2441288 w 5766106"/>
                <a:gd name="connsiteY3" fmla="*/ 0 h 1071649"/>
                <a:gd name="connsiteX4" fmla="*/ 5766106 w 5766106"/>
                <a:gd name="connsiteY4" fmla="*/ 0 h 1071649"/>
                <a:gd name="connsiteX5" fmla="*/ 5766106 w 5766106"/>
                <a:gd name="connsiteY5" fmla="*/ 443722 h 1071649"/>
                <a:gd name="connsiteX6" fmla="*/ 5766106 w 5766106"/>
                <a:gd name="connsiteY6" fmla="*/ 443722 h 1071649"/>
                <a:gd name="connsiteX7" fmla="*/ 5766106 w 5766106"/>
                <a:gd name="connsiteY7" fmla="*/ 633888 h 1071649"/>
                <a:gd name="connsiteX8" fmla="*/ 5766106 w 5766106"/>
                <a:gd name="connsiteY8" fmla="*/ 760666 h 1071649"/>
                <a:gd name="connsiteX9" fmla="*/ 1501488 w 5766106"/>
                <a:gd name="connsiteY9" fmla="*/ 786066 h 1071649"/>
                <a:gd name="connsiteX10" fmla="*/ 0 w 5766106"/>
                <a:gd name="connsiteY10" fmla="*/ 1071649 h 1071649"/>
                <a:gd name="connsiteX11" fmla="*/ 547112 w 5766106"/>
                <a:gd name="connsiteY11" fmla="*/ 747966 h 1071649"/>
                <a:gd name="connsiteX12" fmla="*/ 66418 w 5766106"/>
                <a:gd name="connsiteY12" fmla="*/ 760666 h 1071649"/>
                <a:gd name="connsiteX13" fmla="*/ 66418 w 5766106"/>
                <a:gd name="connsiteY13" fmla="*/ 633888 h 1071649"/>
                <a:gd name="connsiteX14" fmla="*/ 66418 w 5766106"/>
                <a:gd name="connsiteY14" fmla="*/ 443722 h 1071649"/>
                <a:gd name="connsiteX15" fmla="*/ 66418 w 5766106"/>
                <a:gd name="connsiteY15" fmla="*/ 443722 h 1071649"/>
                <a:gd name="connsiteX16" fmla="*/ 66418 w 5766106"/>
                <a:gd name="connsiteY16" fmla="*/ 0 h 1071649"/>
                <a:gd name="connsiteX0" fmla="*/ 280857 w 5980545"/>
                <a:gd name="connsiteY0" fmla="*/ 0 h 1537019"/>
                <a:gd name="connsiteX1" fmla="*/ 1230805 w 5980545"/>
                <a:gd name="connsiteY1" fmla="*/ 0 h 1537019"/>
                <a:gd name="connsiteX2" fmla="*/ 1230805 w 5980545"/>
                <a:gd name="connsiteY2" fmla="*/ 0 h 1537019"/>
                <a:gd name="connsiteX3" fmla="*/ 2655727 w 5980545"/>
                <a:gd name="connsiteY3" fmla="*/ 0 h 1537019"/>
                <a:gd name="connsiteX4" fmla="*/ 5980545 w 5980545"/>
                <a:gd name="connsiteY4" fmla="*/ 0 h 1537019"/>
                <a:gd name="connsiteX5" fmla="*/ 5980545 w 5980545"/>
                <a:gd name="connsiteY5" fmla="*/ 443722 h 1537019"/>
                <a:gd name="connsiteX6" fmla="*/ 5980545 w 5980545"/>
                <a:gd name="connsiteY6" fmla="*/ 443722 h 1537019"/>
                <a:gd name="connsiteX7" fmla="*/ 5980545 w 5980545"/>
                <a:gd name="connsiteY7" fmla="*/ 633888 h 1537019"/>
                <a:gd name="connsiteX8" fmla="*/ 5980545 w 5980545"/>
                <a:gd name="connsiteY8" fmla="*/ 760666 h 1537019"/>
                <a:gd name="connsiteX9" fmla="*/ 1715927 w 5980545"/>
                <a:gd name="connsiteY9" fmla="*/ 786066 h 1537019"/>
                <a:gd name="connsiteX10" fmla="*/ 0 w 5980545"/>
                <a:gd name="connsiteY10" fmla="*/ 1537019 h 1537019"/>
                <a:gd name="connsiteX11" fmla="*/ 761551 w 5980545"/>
                <a:gd name="connsiteY11" fmla="*/ 747966 h 1537019"/>
                <a:gd name="connsiteX12" fmla="*/ 280857 w 5980545"/>
                <a:gd name="connsiteY12" fmla="*/ 760666 h 1537019"/>
                <a:gd name="connsiteX13" fmla="*/ 280857 w 5980545"/>
                <a:gd name="connsiteY13" fmla="*/ 633888 h 1537019"/>
                <a:gd name="connsiteX14" fmla="*/ 280857 w 5980545"/>
                <a:gd name="connsiteY14" fmla="*/ 443722 h 1537019"/>
                <a:gd name="connsiteX15" fmla="*/ 280857 w 5980545"/>
                <a:gd name="connsiteY15" fmla="*/ 443722 h 1537019"/>
                <a:gd name="connsiteX16" fmla="*/ 280857 w 5980545"/>
                <a:gd name="connsiteY16" fmla="*/ 0 h 1537019"/>
                <a:gd name="connsiteX0" fmla="*/ 280857 w 5980545"/>
                <a:gd name="connsiteY0" fmla="*/ 0 h 1537019"/>
                <a:gd name="connsiteX1" fmla="*/ 1230805 w 5980545"/>
                <a:gd name="connsiteY1" fmla="*/ 0 h 1537019"/>
                <a:gd name="connsiteX2" fmla="*/ 1230805 w 5980545"/>
                <a:gd name="connsiteY2" fmla="*/ 0 h 1537019"/>
                <a:gd name="connsiteX3" fmla="*/ 2655727 w 5980545"/>
                <a:gd name="connsiteY3" fmla="*/ 0 h 1537019"/>
                <a:gd name="connsiteX4" fmla="*/ 5980545 w 5980545"/>
                <a:gd name="connsiteY4" fmla="*/ 0 h 1537019"/>
                <a:gd name="connsiteX5" fmla="*/ 5980545 w 5980545"/>
                <a:gd name="connsiteY5" fmla="*/ 443722 h 1537019"/>
                <a:gd name="connsiteX6" fmla="*/ 5980545 w 5980545"/>
                <a:gd name="connsiteY6" fmla="*/ 443722 h 1537019"/>
                <a:gd name="connsiteX7" fmla="*/ 5980545 w 5980545"/>
                <a:gd name="connsiteY7" fmla="*/ 633888 h 1537019"/>
                <a:gd name="connsiteX8" fmla="*/ 5980545 w 5980545"/>
                <a:gd name="connsiteY8" fmla="*/ 760666 h 1537019"/>
                <a:gd name="connsiteX9" fmla="*/ 1715927 w 5980545"/>
                <a:gd name="connsiteY9" fmla="*/ 786066 h 1537019"/>
                <a:gd name="connsiteX10" fmla="*/ 0 w 5980545"/>
                <a:gd name="connsiteY10" fmla="*/ 1537019 h 1537019"/>
                <a:gd name="connsiteX11" fmla="*/ 725811 w 5980545"/>
                <a:gd name="connsiteY11" fmla="*/ 773350 h 1537019"/>
                <a:gd name="connsiteX12" fmla="*/ 280857 w 5980545"/>
                <a:gd name="connsiteY12" fmla="*/ 760666 h 1537019"/>
                <a:gd name="connsiteX13" fmla="*/ 280857 w 5980545"/>
                <a:gd name="connsiteY13" fmla="*/ 633888 h 1537019"/>
                <a:gd name="connsiteX14" fmla="*/ 280857 w 5980545"/>
                <a:gd name="connsiteY14" fmla="*/ 443722 h 1537019"/>
                <a:gd name="connsiteX15" fmla="*/ 280857 w 5980545"/>
                <a:gd name="connsiteY15" fmla="*/ 443722 h 1537019"/>
                <a:gd name="connsiteX16" fmla="*/ 280857 w 5980545"/>
                <a:gd name="connsiteY16" fmla="*/ 0 h 153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80545" h="1537019">
                  <a:moveTo>
                    <a:pt x="280857" y="0"/>
                  </a:moveTo>
                  <a:lnTo>
                    <a:pt x="1230805" y="0"/>
                  </a:lnTo>
                  <a:lnTo>
                    <a:pt x="1230805" y="0"/>
                  </a:lnTo>
                  <a:lnTo>
                    <a:pt x="2655727" y="0"/>
                  </a:lnTo>
                  <a:lnTo>
                    <a:pt x="5980545" y="0"/>
                  </a:lnTo>
                  <a:lnTo>
                    <a:pt x="5980545" y="443722"/>
                  </a:lnTo>
                  <a:lnTo>
                    <a:pt x="5980545" y="443722"/>
                  </a:lnTo>
                  <a:lnTo>
                    <a:pt x="5980545" y="633888"/>
                  </a:lnTo>
                  <a:lnTo>
                    <a:pt x="5980545" y="760666"/>
                  </a:lnTo>
                  <a:lnTo>
                    <a:pt x="1715927" y="786066"/>
                  </a:lnTo>
                  <a:lnTo>
                    <a:pt x="0" y="1537019"/>
                  </a:lnTo>
                  <a:lnTo>
                    <a:pt x="725811" y="773350"/>
                  </a:lnTo>
                  <a:lnTo>
                    <a:pt x="280857" y="760666"/>
                  </a:lnTo>
                  <a:lnTo>
                    <a:pt x="280857" y="633888"/>
                  </a:lnTo>
                  <a:lnTo>
                    <a:pt x="280857" y="443722"/>
                  </a:lnTo>
                  <a:lnTo>
                    <a:pt x="280857" y="443722"/>
                  </a:lnTo>
                  <a:lnTo>
                    <a:pt x="280857" y="0"/>
                  </a:lnTo>
                  <a:close/>
                </a:path>
              </a:pathLst>
            </a:custGeom>
            <a:solidFill>
              <a:srgbClr val="FFF2C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2EB43555-D1BE-0449-BAC0-963A8EF3271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588218" y="300826"/>
              <a:ext cx="3382315" cy="100126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>
                  <a:solidFill>
                    <a:schemeClr val="tx1"/>
                  </a:solidFill>
                  <a:latin typeface="Avenir" panose="02000503020000020003" pitchFamily="2" charset="0"/>
                  <a:ea typeface="+mj-ea"/>
                  <a:cs typeface="+mj-cs"/>
                </a:defRPr>
              </a:lvl1pPr>
            </a:lstStyle>
            <a:p>
              <a:pPr lvl="0" defTabSz="457085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800" b="1" kern="0" dirty="0">
                  <a:latin typeface="Karla" pitchFamily="2" charset="0"/>
                  <a:ea typeface="Karla" pitchFamily="2" charset="0"/>
                  <a:cs typeface="Arial" panose="020B0604020202020204" pitchFamily="34" charset="0"/>
                </a:rPr>
                <a:t>Sure Master Bruce, here you go</a:t>
              </a:r>
              <a:endParaRPr lang="en-US" sz="1800" b="1" dirty="0"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7DBA-6D8B-F049-B884-F37CE572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A20CA-5E17-664F-A398-DBD720596B88}"/>
              </a:ext>
            </a:extLst>
          </p:cNvPr>
          <p:cNvSpPr txBox="1"/>
          <p:nvPr/>
        </p:nvSpPr>
        <p:spPr>
          <a:xfrm>
            <a:off x="5325598" y="4239814"/>
            <a:ext cx="1540805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10</a:t>
            </a:r>
            <a:endParaRPr lang="en-IN" sz="8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DD35A-3A57-7E41-9E81-0176BCEAC5CF}"/>
              </a:ext>
            </a:extLst>
          </p:cNvPr>
          <p:cNvSpPr txBox="1"/>
          <p:nvPr/>
        </p:nvSpPr>
        <p:spPr>
          <a:xfrm>
            <a:off x="1129487" y="2460367"/>
            <a:ext cx="187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a = 10</a:t>
            </a:r>
            <a:endParaRPr lang="en-IN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7AECD9-E81A-8548-923B-6DAB06E4726A}"/>
              </a:ext>
            </a:extLst>
          </p:cNvPr>
          <p:cNvSpPr txBox="1"/>
          <p:nvPr/>
        </p:nvSpPr>
        <p:spPr>
          <a:xfrm>
            <a:off x="5325597" y="2460367"/>
            <a:ext cx="187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 = 10</a:t>
            </a:r>
            <a:endParaRPr lang="en-IN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E708D3-37A4-204C-B1B7-137E0A2DDF86}"/>
              </a:ext>
            </a:extLst>
          </p:cNvPr>
          <p:cNvSpPr txBox="1"/>
          <p:nvPr/>
        </p:nvSpPr>
        <p:spPr>
          <a:xfrm>
            <a:off x="9116547" y="2460367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c = a</a:t>
            </a:r>
            <a:endParaRPr lang="en-IN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DF55BF-5C2C-134E-8868-3B1D8E4B3BD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068206" y="3168253"/>
            <a:ext cx="3257391" cy="1353449"/>
          </a:xfrm>
          <a:prstGeom prst="straightConnector1">
            <a:avLst/>
          </a:prstGeom>
          <a:ln w="152400"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B02EF-5306-B441-8A50-E78ED088140B}"/>
              </a:ext>
            </a:extLst>
          </p:cNvPr>
          <p:cNvCxnSpPr>
            <a:cxnSpLocks/>
            <a:stCxn id="25" idx="2"/>
            <a:endCxn id="7" idx="0"/>
          </p:cNvCxnSpPr>
          <p:nvPr/>
        </p:nvCxnSpPr>
        <p:spPr>
          <a:xfrm flipH="1">
            <a:off x="6096001" y="3168253"/>
            <a:ext cx="168315" cy="1071561"/>
          </a:xfrm>
          <a:prstGeom prst="straightConnector1">
            <a:avLst/>
          </a:prstGeom>
          <a:ln w="152400"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DF011E-FBF1-4240-9BAF-4E7EC8C4C116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866404" y="3168253"/>
            <a:ext cx="3047798" cy="1353449"/>
          </a:xfrm>
          <a:prstGeom prst="straightConnector1">
            <a:avLst/>
          </a:prstGeom>
          <a:ln w="152400"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1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ABB9-56EB-D548-884D-91F5F8EB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37935"/>
            <a:ext cx="10972800" cy="767276"/>
          </a:xfrm>
        </p:spPr>
        <p:txBody>
          <a:bodyPr/>
          <a:lstStyle/>
          <a:p>
            <a:r>
              <a:rPr lang="en-US" sz="13800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358758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49" dirty="0">
                <a:latin typeface="Trebuchet MS"/>
                <a:cs typeface="Trebuchet MS"/>
              </a:rPr>
              <a:t>Arithmetic operators</a:t>
            </a:r>
            <a:endParaRPr spc="-143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589EE-0877-0A41-90BB-7E6B42C49E6C}"/>
              </a:ext>
            </a:extLst>
          </p:cNvPr>
          <p:cNvSpPr txBox="1"/>
          <p:nvPr/>
        </p:nvSpPr>
        <p:spPr>
          <a:xfrm>
            <a:off x="1907994" y="2105561"/>
            <a:ext cx="837601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+ - * /</a:t>
            </a:r>
          </a:p>
        </p:txBody>
      </p:sp>
    </p:spTree>
    <p:extLst>
      <p:ext uri="{BB962C8B-B14F-4D97-AF65-F5344CB8AC3E}">
        <p14:creationId xmlns:p14="http://schemas.microsoft.com/office/powerpoint/2010/main" val="68722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49" dirty="0">
                <a:latin typeface="Trebuchet MS"/>
                <a:cs typeface="Trebuchet MS"/>
              </a:rPr>
              <a:t>Arithmetic operators</a:t>
            </a:r>
            <a:endParaRPr spc="-143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0" name="Table 219">
                <a:extLst>
                  <a:ext uri="{FF2B5EF4-FFF2-40B4-BE49-F238E27FC236}">
                    <a16:creationId xmlns:a16="http://schemas.microsoft.com/office/drawing/2014/main" id="{B5C02594-91AB-BB46-AB43-98C3D21A9E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28700" y="1299012"/>
              <a:ext cx="9525000" cy="51304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87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158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929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287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Operators 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Meaning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Example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Result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+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Addition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4 + 2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6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baseline="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–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Subtraction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4 </a:t>
                          </a:r>
                          <a:r>
                            <a:rPr lang="en-US" sz="2400" b="1" baseline="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– </a:t>
                          </a:r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*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Multiplication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4 * 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8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/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Division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4 / 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950333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%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Modulus operator to get remainder in integer division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5 % 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1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328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**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Exponent 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5**2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24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IN" sz="24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sz="2800" kern="1200" dirty="0">
                            <a:solidFill>
                              <a:schemeClr val="tx1"/>
                            </a:solidFill>
                            <a:effectLst/>
                            <a:latin typeface="Karla" pitchFamily="2" charset="0"/>
                            <a:ea typeface="Karla" pitchFamily="2" charset="0"/>
                            <a:cs typeface="+mn-cs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816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//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Integer Division/ Floor Division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5//2 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-5//2</a:t>
                          </a:r>
                          <a:endParaRPr lang="en-IN" sz="2400" kern="1200" dirty="0">
                            <a:solidFill>
                              <a:schemeClr val="tx1"/>
                            </a:solidFill>
                            <a:effectLst/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-3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0" name="Table 219">
                <a:extLst>
                  <a:ext uri="{FF2B5EF4-FFF2-40B4-BE49-F238E27FC236}">
                    <a16:creationId xmlns:a16="http://schemas.microsoft.com/office/drawing/2014/main" id="{B5C02594-91AB-BB46-AB43-98C3D21A9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4365733"/>
                  </p:ext>
                </p:extLst>
              </p:nvPr>
            </p:nvGraphicFramePr>
            <p:xfrm>
              <a:off x="1028700" y="1299012"/>
              <a:ext cx="9525000" cy="51304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87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158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929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287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Operators 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Meaning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Example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Result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+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Addition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4 + 2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6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baseline="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–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Subtraction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4 </a:t>
                          </a:r>
                          <a:r>
                            <a:rPr lang="en-US" sz="2400" b="1" baseline="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– </a:t>
                          </a:r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*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Multiplication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4 * 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8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31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/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Division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4 / 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5860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%</a:t>
                          </a:r>
                          <a:endParaRPr lang="en-US" sz="2400" b="1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Modulus operator to get remainder in integer division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5 % 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1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328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**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Exponent 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34290" marB="34290">
                        <a:blipFill>
                          <a:blip r:embed="rId2"/>
                          <a:stretch>
                            <a:fillRect l="-211707" t="-592000" r="-55610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816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//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Integer Division/ Floor Division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5//2 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-5//2</a:t>
                          </a:r>
                          <a:endParaRPr lang="en-IN" sz="2400" kern="1200" dirty="0">
                            <a:solidFill>
                              <a:schemeClr val="tx1"/>
                            </a:solidFill>
                            <a:effectLst/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-3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49" dirty="0">
                <a:latin typeface="Trebuchet MS"/>
                <a:cs typeface="Trebuchet MS"/>
              </a:rPr>
              <a:t>Comparison operators</a:t>
            </a:r>
            <a:endParaRPr spc="-143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589EE-0877-0A41-90BB-7E6B42C49E6C}"/>
              </a:ext>
            </a:extLst>
          </p:cNvPr>
          <p:cNvSpPr txBox="1"/>
          <p:nvPr/>
        </p:nvSpPr>
        <p:spPr>
          <a:xfrm>
            <a:off x="737802" y="2105561"/>
            <a:ext cx="3695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&lt;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ED0E4-B38E-3A4C-987A-466EB13AE6B1}"/>
              </a:ext>
            </a:extLst>
          </p:cNvPr>
          <p:cNvSpPr txBox="1"/>
          <p:nvPr/>
        </p:nvSpPr>
        <p:spPr>
          <a:xfrm>
            <a:off x="8898467" y="2260531"/>
            <a:ext cx="329353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!=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654FA-7125-DF4F-8DD3-CD7A441B2BD1}"/>
              </a:ext>
            </a:extLst>
          </p:cNvPr>
          <p:cNvSpPr txBox="1"/>
          <p:nvPr/>
        </p:nvSpPr>
        <p:spPr>
          <a:xfrm>
            <a:off x="5731932" y="2260531"/>
            <a:ext cx="329353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==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473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75" dirty="0">
                <a:latin typeface="Trebuchet MS"/>
                <a:cs typeface="Trebuchet MS"/>
              </a:rPr>
              <a:t>Comparison operators</a:t>
            </a:r>
            <a:endParaRPr spc="-75" dirty="0">
              <a:latin typeface="Trebuchet MS"/>
              <a:cs typeface="Trebuchet MS"/>
            </a:endParaRPr>
          </a:p>
        </p:txBody>
      </p:sp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70122498-BC4A-7340-95CB-4C54ABE7C03F}"/>
              </a:ext>
            </a:extLst>
          </p:cNvPr>
          <p:cNvGraphicFramePr>
            <a:graphicFrameLocks noGrp="1"/>
          </p:cNvGraphicFramePr>
          <p:nvPr/>
        </p:nvGraphicFramePr>
        <p:xfrm>
          <a:off x="1143855" y="1219200"/>
          <a:ext cx="9829800" cy="4838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8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24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Operators </a:t>
                      </a:r>
                    </a:p>
                  </a:txBody>
                  <a:tcPr marT="34290" marB="34290" anchor="ctr">
                    <a:solidFill>
                      <a:srgbClr val="FFC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Meaning</a:t>
                      </a:r>
                    </a:p>
                  </a:txBody>
                  <a:tcPr marT="34290" marB="34290" anchor="ctr">
                    <a:solidFill>
                      <a:srgbClr val="FFC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Example</a:t>
                      </a:r>
                    </a:p>
                  </a:txBody>
                  <a:tcPr marT="34290" marB="34290" anchor="ctr">
                    <a:solidFill>
                      <a:srgbClr val="FFC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Result</a:t>
                      </a:r>
                    </a:p>
                  </a:txBody>
                  <a:tcPr marT="34290" marB="34290" anchor="ctr">
                    <a:solidFill>
                      <a:srgbClr val="FFC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24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&lt;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Less</a:t>
                      </a:r>
                      <a:r>
                        <a:rPr lang="en-US" sz="2400" baseline="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 than</a:t>
                      </a:r>
                      <a:endParaRPr lang="en-US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5&lt;2</a:t>
                      </a:r>
                      <a:endParaRPr lang="en-US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False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24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&gt;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Greater than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5&gt;2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True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24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&lt;=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Less than or</a:t>
                      </a:r>
                      <a:r>
                        <a:rPr lang="en-US" sz="2400" baseline="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 equal to</a:t>
                      </a:r>
                      <a:endParaRPr lang="en-US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5&lt;=2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False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24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&gt;=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Greater than or equal</a:t>
                      </a:r>
                      <a:r>
                        <a:rPr lang="en-US" sz="2400" baseline="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 to </a:t>
                      </a:r>
                      <a:endParaRPr lang="en-US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5&gt;=2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True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124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==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Equal to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5==2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False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24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!=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Not equal to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5!=2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True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43" dirty="0">
                <a:latin typeface="Trebuchet MS"/>
                <a:cs typeface="Trebuchet MS"/>
              </a:rPr>
              <a:t>Comparison vs Assignment	</a:t>
            </a:r>
            <a:endParaRPr spc="-143" dirty="0">
              <a:latin typeface="Trebuchet MS"/>
              <a:cs typeface="Trebuchet MS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CE488D3-BA37-E345-8E35-5EF9EAC0D9BC}"/>
              </a:ext>
            </a:extLst>
          </p:cNvPr>
          <p:cNvSpPr txBox="1"/>
          <p:nvPr/>
        </p:nvSpPr>
        <p:spPr>
          <a:xfrm>
            <a:off x="2914650" y="2928669"/>
            <a:ext cx="7489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DA12C21-8FF2-524C-A918-42410664EC6B}"/>
              </a:ext>
            </a:extLst>
          </p:cNvPr>
          <p:cNvSpPr txBox="1"/>
          <p:nvPr/>
        </p:nvSpPr>
        <p:spPr>
          <a:xfrm>
            <a:off x="5001260" y="2928669"/>
            <a:ext cx="1877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Consolas" panose="020B0609020204030204" pitchFamily="49" charset="0"/>
                <a:cs typeface="Consolas" panose="020B0609020204030204" pitchFamily="49" charset="0"/>
              </a:rPr>
              <a:t>v/s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0B46BFF-9E3B-2B4E-B77D-20FDECF4B0BF}"/>
              </a:ext>
            </a:extLst>
          </p:cNvPr>
          <p:cNvSpPr txBox="1"/>
          <p:nvPr/>
        </p:nvSpPr>
        <p:spPr>
          <a:xfrm>
            <a:off x="7871839" y="2928669"/>
            <a:ext cx="1313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</a:p>
        </p:txBody>
      </p:sp>
      <p:sp>
        <p:nvSpPr>
          <p:cNvPr id="222" name="Rectangular Callout 1">
            <a:extLst>
              <a:ext uri="{FF2B5EF4-FFF2-40B4-BE49-F238E27FC236}">
                <a16:creationId xmlns:a16="http://schemas.microsoft.com/office/drawing/2014/main" id="{6B5FAC22-8294-4248-A009-D355FE29F345}"/>
              </a:ext>
            </a:extLst>
          </p:cNvPr>
          <p:cNvSpPr/>
          <p:nvPr/>
        </p:nvSpPr>
        <p:spPr>
          <a:xfrm rot="10800000" flipH="1" flipV="1">
            <a:off x="2248864" y="2066471"/>
            <a:ext cx="5504791" cy="103173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Karla"/>
                <a:ea typeface="Karla" pitchFamily="2" charset="0"/>
              </a:rPr>
              <a:t>assigment</a:t>
            </a:r>
            <a:r>
              <a:rPr lang="en-US" sz="2400" b="1" dirty="0">
                <a:solidFill>
                  <a:schemeClr val="tx1"/>
                </a:solidFill>
                <a:latin typeface="Karla"/>
                <a:ea typeface="Karla" pitchFamily="2" charset="0"/>
              </a:rPr>
              <a:t> operator – used to assign values to variables</a:t>
            </a:r>
          </a:p>
        </p:txBody>
      </p:sp>
      <p:sp>
        <p:nvSpPr>
          <p:cNvPr id="223" name="Rectangular Callout 1">
            <a:extLst>
              <a:ext uri="{FF2B5EF4-FFF2-40B4-BE49-F238E27FC236}">
                <a16:creationId xmlns:a16="http://schemas.microsoft.com/office/drawing/2014/main" id="{B3CBBD7B-5740-B74E-BD67-9D65BB5C1A6A}"/>
              </a:ext>
            </a:extLst>
          </p:cNvPr>
          <p:cNvSpPr/>
          <p:nvPr/>
        </p:nvSpPr>
        <p:spPr>
          <a:xfrm rot="10800000">
            <a:off x="5680430" y="4252108"/>
            <a:ext cx="3620159" cy="103173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CDF00FA-8712-CE4A-9290-686FA14A227F}"/>
              </a:ext>
            </a:extLst>
          </p:cNvPr>
          <p:cNvSpPr txBox="1"/>
          <p:nvPr/>
        </p:nvSpPr>
        <p:spPr>
          <a:xfrm>
            <a:off x="5680430" y="4421643"/>
            <a:ext cx="350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pitchFamily="2" charset="0"/>
                <a:ea typeface="Karla" pitchFamily="2" charset="0"/>
              </a:rPr>
              <a:t>Operator to check if two values are equal or not</a:t>
            </a:r>
          </a:p>
        </p:txBody>
      </p:sp>
    </p:spTree>
    <p:extLst>
      <p:ext uri="{BB962C8B-B14F-4D97-AF65-F5344CB8AC3E}">
        <p14:creationId xmlns:p14="http://schemas.microsoft.com/office/powerpoint/2010/main" val="92261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C610-6DF9-1549-8078-7F8CC501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D8379D6-5E07-8B40-A912-54EA2EAA78F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09700" y="1371600"/>
              <a:ext cx="9372600" cy="50364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573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916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833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4020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5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Operator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Example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Equivalent Expression (m=15)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Result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y = </a:t>
                          </a:r>
                          <a:r>
                            <a:rPr lang="en-US" sz="2400" dirty="0" err="1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a+b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y = 10 + 20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30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+=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+=10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m+10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-=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-=10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m-10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*=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*=10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m*10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150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/=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/=10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m/10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1.5</a:t>
                          </a:r>
                          <a:endParaRPr lang="en-US" sz="2400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%=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%=10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m%10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31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**=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m**=2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 = m**2 or </a:t>
                          </a:r>
                          <a14:m>
                            <m:oMath xmlns:m="http://schemas.openxmlformats.org/officeDocument/2006/math">
                              <m:r>
                                <a:rPr lang="en-IN" sz="2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r>
                                <a:rPr lang="en-IN" sz="2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IN" sz="2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IN" sz="2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sz="3200" kern="1200" dirty="0">
                            <a:solidFill>
                              <a:schemeClr val="tx1"/>
                            </a:solidFill>
                            <a:effectLst/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225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//=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m//=10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 = m//10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1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D8379D6-5E07-8B40-A912-54EA2EAA7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5701"/>
                  </p:ext>
                </p:extLst>
              </p:nvPr>
            </p:nvGraphicFramePr>
            <p:xfrm>
              <a:off x="1409700" y="1371600"/>
              <a:ext cx="9372600" cy="50364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573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916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833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4020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8001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Operator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Example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Equivalent Expression (m=15)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Result</a:t>
                          </a:r>
                        </a:p>
                      </a:txBody>
                      <a:tcPr marT="34290" marB="34290">
                        <a:solidFill>
                          <a:srgbClr val="FFC3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y = </a:t>
                          </a:r>
                          <a:r>
                            <a:rPr lang="en-US" sz="2400" dirty="0" err="1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a+b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y = 10 + 20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30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+=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+=10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m+10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-=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-=10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m-10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*=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*=10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m*10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150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/=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/=10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m/10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1.5</a:t>
                          </a:r>
                          <a:endParaRPr lang="en-US" sz="2400" dirty="0">
                            <a:latin typeface="Karla" pitchFamily="2" charset="0"/>
                            <a:ea typeface="Karla" pitchFamily="2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%=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%=10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</a:t>
                          </a:r>
                          <a:r>
                            <a:rPr lang="en-US" sz="2400" baseline="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 = m%10</a:t>
                          </a:r>
                          <a:endParaRPr lang="en-US" sz="2400" dirty="0">
                            <a:latin typeface="Consolas" panose="020B0609020204030204" pitchFamily="49" charset="0"/>
                            <a:ea typeface="Karla" pitchFamily="2" charset="0"/>
                            <a:cs typeface="Consolas" panose="020B0609020204030204" pitchFamily="49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31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**=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m**=2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34290" marB="34290">
                        <a:blipFill>
                          <a:blip r:embed="rId2"/>
                          <a:stretch>
                            <a:fillRect l="-94268" t="-720455" r="-41720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225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26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//=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m//=10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Consolas" panose="020B0609020204030204" pitchFamily="49" charset="0"/>
                              <a:ea typeface="Karla" pitchFamily="2" charset="0"/>
                              <a:cs typeface="Consolas" panose="020B0609020204030204" pitchFamily="49" charset="0"/>
                            </a:rPr>
                            <a:t>m = m//10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Karla" pitchFamily="2" charset="0"/>
                              <a:ea typeface="Karla" pitchFamily="2" charset="0"/>
                              <a:cs typeface="Times New Roman" pitchFamily="18" charset="0"/>
                            </a:rPr>
                            <a:t>1</a:t>
                          </a: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3459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49" dirty="0">
                <a:latin typeface="Trebuchet MS"/>
                <a:cs typeface="Trebuchet MS"/>
              </a:rPr>
              <a:t>Logical operators</a:t>
            </a:r>
            <a:endParaRPr spc="-143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589EE-0877-0A41-90BB-7E6B42C49E6C}"/>
              </a:ext>
            </a:extLst>
          </p:cNvPr>
          <p:cNvSpPr txBox="1"/>
          <p:nvPr/>
        </p:nvSpPr>
        <p:spPr>
          <a:xfrm>
            <a:off x="1273462" y="3061689"/>
            <a:ext cx="22140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92D05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ED0E4-B38E-3A4C-987A-466EB13AE6B1}"/>
              </a:ext>
            </a:extLst>
          </p:cNvPr>
          <p:cNvSpPr txBox="1"/>
          <p:nvPr/>
        </p:nvSpPr>
        <p:spPr>
          <a:xfrm>
            <a:off x="8712198" y="3061689"/>
            <a:ext cx="37084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92D05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654FA-7125-DF4F-8DD3-CD7A441B2BD1}"/>
              </a:ext>
            </a:extLst>
          </p:cNvPr>
          <p:cNvSpPr txBox="1"/>
          <p:nvPr/>
        </p:nvSpPr>
        <p:spPr>
          <a:xfrm>
            <a:off x="5232398" y="3061689"/>
            <a:ext cx="32935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92D05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50915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5" grpId="0" build="p" bldLvl="5"/>
      <p:bldP spid="8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27051"/>
            <a:ext cx="10363200" cy="1403898"/>
          </a:xfrm>
        </p:spPr>
        <p:txBody>
          <a:bodyPr lIns="91440" tIns="45720" rIns="91440" bIns="45720" anchor="t"/>
          <a:lstStyle/>
          <a:p>
            <a:r>
              <a:rPr lang="en-US" sz="9600" dirty="0">
                <a:latin typeface="Karla"/>
              </a:rPr>
              <a:t>The team</a:t>
            </a:r>
            <a:endParaRPr lang="en-US" sz="11500" dirty="0"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9278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3BD8-EE15-5042-A563-D91942F7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operators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7765A-BCFD-3B45-9EE1-9418202AFEBC}"/>
              </a:ext>
            </a:extLst>
          </p:cNvPr>
          <p:cNvSpPr/>
          <p:nvPr/>
        </p:nvSpPr>
        <p:spPr>
          <a:xfrm>
            <a:off x="4171949" y="1569855"/>
            <a:ext cx="384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800" b="1" dirty="0">
                <a:solidFill>
                  <a:srgbClr val="000000"/>
                </a:solidFill>
                <a:latin typeface="Karla" pitchFamily="2" charset="0"/>
                <a:ea typeface="Karla" pitchFamily="2" charset="0"/>
              </a:rPr>
              <a:t>Logical Operators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5130D4-B6B6-F54E-8AFD-CAC828D0E34E}"/>
              </a:ext>
            </a:extLst>
          </p:cNvPr>
          <p:cNvGraphicFramePr>
            <a:graphicFrameLocks noGrp="1"/>
          </p:cNvGraphicFramePr>
          <p:nvPr/>
        </p:nvGraphicFramePr>
        <p:xfrm>
          <a:off x="1499083" y="2679124"/>
          <a:ext cx="9193832" cy="1885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Operator</a:t>
                      </a:r>
                    </a:p>
                  </a:txBody>
                  <a:tcPr marT="34290" marB="34290">
                    <a:solidFill>
                      <a:srgbClr val="FFC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Meaning</a:t>
                      </a:r>
                    </a:p>
                  </a:txBody>
                  <a:tcPr marT="34290" marB="34290">
                    <a:solidFill>
                      <a:srgbClr val="FFC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Example</a:t>
                      </a:r>
                    </a:p>
                  </a:txBody>
                  <a:tcPr marT="34290" marB="34290">
                    <a:solidFill>
                      <a:srgbClr val="FFC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Result</a:t>
                      </a:r>
                    </a:p>
                  </a:txBody>
                  <a:tcPr marT="34290" marB="34290">
                    <a:solidFill>
                      <a:srgbClr val="FFC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and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Logical</a:t>
                      </a:r>
                      <a:r>
                        <a:rPr lang="en-US" sz="2400" baseline="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 and </a:t>
                      </a:r>
                      <a:endParaRPr lang="en-US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5&lt;2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400" dirty="0"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 and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5&gt;3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False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or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Logical or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5&lt;2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400" dirty="0"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 or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5&gt;3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True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not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Logical not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lang="en-US" sz="2400" baseline="0" dirty="0"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5&lt;2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Karla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True 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ular Callout 1">
            <a:extLst>
              <a:ext uri="{FF2B5EF4-FFF2-40B4-BE49-F238E27FC236}">
                <a16:creationId xmlns:a16="http://schemas.microsoft.com/office/drawing/2014/main" id="{CDF6FB32-59F8-C14B-A7CA-55D18DE572CC}"/>
              </a:ext>
            </a:extLst>
          </p:cNvPr>
          <p:cNvSpPr/>
          <p:nvPr/>
        </p:nvSpPr>
        <p:spPr>
          <a:xfrm rot="10800000" flipH="1" flipV="1">
            <a:off x="5267653" y="2093075"/>
            <a:ext cx="5504791" cy="103173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Don't forget the parenthesis between the conditions</a:t>
            </a:r>
          </a:p>
        </p:txBody>
      </p:sp>
    </p:spTree>
    <p:extLst>
      <p:ext uri="{BB962C8B-B14F-4D97-AF65-F5344CB8AC3E}">
        <p14:creationId xmlns:p14="http://schemas.microsoft.com/office/powerpoint/2010/main" val="6484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2EAA-309D-0C4B-B90A-77CEAD32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99691"/>
            <a:ext cx="10972800" cy="767276"/>
          </a:xfrm>
        </p:spPr>
        <p:txBody>
          <a:bodyPr/>
          <a:lstStyle/>
          <a:p>
            <a:r>
              <a:rPr lang="en-US" sz="13800" dirty="0"/>
              <a:t>Flow control</a:t>
            </a:r>
          </a:p>
        </p:txBody>
      </p:sp>
    </p:spTree>
    <p:extLst>
      <p:ext uri="{BB962C8B-B14F-4D97-AF65-F5344CB8AC3E}">
        <p14:creationId xmlns:p14="http://schemas.microsoft.com/office/powerpoint/2010/main" val="10267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EDAB-E21D-874B-9527-F6C940B8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If... Else block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4C59CC-4C79-F840-B646-69A5DF8321F9}"/>
              </a:ext>
            </a:extLst>
          </p:cNvPr>
          <p:cNvSpPr/>
          <p:nvPr/>
        </p:nvSpPr>
        <p:spPr>
          <a:xfrm>
            <a:off x="4058226" y="3204313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06FBA-EB59-244C-9D6E-EF38000BF362}"/>
              </a:ext>
            </a:extLst>
          </p:cNvPr>
          <p:cNvSpPr/>
          <p:nvPr/>
        </p:nvSpPr>
        <p:spPr>
          <a:xfrm>
            <a:off x="4058226" y="261953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FD74F9-A8F9-6D43-A5D0-0E4B642B6746}"/>
              </a:ext>
            </a:extLst>
          </p:cNvPr>
          <p:cNvSpPr/>
          <p:nvPr/>
        </p:nvSpPr>
        <p:spPr>
          <a:xfrm>
            <a:off x="4058226" y="4373863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79C8885-5F6E-3A40-8F9F-8AA97F6A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3790" y="1770836"/>
            <a:ext cx="4904420" cy="358006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 (condition)</a:t>
            </a:r>
            <a:r>
              <a:rPr lang="en-US" sz="3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statement2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else: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statement3		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 of the Code</a:t>
            </a:r>
          </a:p>
          <a:p>
            <a:pPr marL="0" indent="0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acher: &amp;amp;quot;zoom breakout rooms are critically important for online learning&amp;amp;quot; Zoom  breakout rooms: - ) | Funny relatable memes, Stupid funny memes, Funny  relatable quotes">
            <a:extLst>
              <a:ext uri="{FF2B5EF4-FFF2-40B4-BE49-F238E27FC236}">
                <a16:creationId xmlns:a16="http://schemas.microsoft.com/office/drawing/2014/main" id="{1DFF1F26-AA70-FA4A-A32B-03D31C97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459" y="756207"/>
            <a:ext cx="5395082" cy="534558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C62F7E-FFAF-3245-9892-60ED4BB6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842" y="1279037"/>
            <a:ext cx="6082315" cy="42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FF93-1DC4-C145-B766-CE464BD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20858"/>
            <a:ext cx="10972800" cy="767276"/>
          </a:xfrm>
        </p:spPr>
        <p:txBody>
          <a:bodyPr/>
          <a:lstStyle/>
          <a:p>
            <a:r>
              <a:rPr lang="en-US" sz="13800" dirty="0"/>
              <a:t>Lists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A2FC2-9870-2A49-9FCE-50B036BB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7CCDB-6D39-0547-B7B3-C80E39D651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88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7DBA-6D8B-F049-B884-F37CE572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25B84-D2DC-1246-AF2B-A5B88C699394}"/>
              </a:ext>
            </a:extLst>
          </p:cNvPr>
          <p:cNvSpPr txBox="1"/>
          <p:nvPr/>
        </p:nvSpPr>
        <p:spPr>
          <a:xfrm>
            <a:off x="1761068" y="1605058"/>
            <a:ext cx="805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F0B1E-2DC4-9D41-A91F-F1F67FCDD471}"/>
              </a:ext>
            </a:extLst>
          </p:cNvPr>
          <p:cNvSpPr txBox="1"/>
          <p:nvPr/>
        </p:nvSpPr>
        <p:spPr>
          <a:xfrm>
            <a:off x="4402667" y="1605058"/>
            <a:ext cx="28786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074CB-8C2B-344F-97E4-387DDABC5D02}"/>
              </a:ext>
            </a:extLst>
          </p:cNvPr>
          <p:cNvSpPr txBox="1"/>
          <p:nvPr/>
        </p:nvSpPr>
        <p:spPr>
          <a:xfrm>
            <a:off x="2566097" y="4297865"/>
            <a:ext cx="3352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239041-0B1B-0749-A6F1-1209C0842D5B}"/>
              </a:ext>
            </a:extLst>
          </p:cNvPr>
          <p:cNvSpPr txBox="1"/>
          <p:nvPr/>
        </p:nvSpPr>
        <p:spPr>
          <a:xfrm>
            <a:off x="8252841" y="1605058"/>
            <a:ext cx="35898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7C0D9-09E7-5246-BC83-7CC113004EAA}"/>
              </a:ext>
            </a:extLst>
          </p:cNvPr>
          <p:cNvSpPr txBox="1"/>
          <p:nvPr/>
        </p:nvSpPr>
        <p:spPr>
          <a:xfrm>
            <a:off x="6874933" y="4297865"/>
            <a:ext cx="2750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8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0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7DBA-6D8B-F049-B884-F37CE572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25B84-D2DC-1246-AF2B-A5B88C699394}"/>
              </a:ext>
            </a:extLst>
          </p:cNvPr>
          <p:cNvSpPr txBox="1"/>
          <p:nvPr/>
        </p:nvSpPr>
        <p:spPr>
          <a:xfrm>
            <a:off x="712665" y="2705725"/>
            <a:ext cx="692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F0B1E-2DC4-9D41-A91F-F1F67FCDD471}"/>
              </a:ext>
            </a:extLst>
          </p:cNvPr>
          <p:cNvSpPr txBox="1"/>
          <p:nvPr/>
        </p:nvSpPr>
        <p:spPr>
          <a:xfrm>
            <a:off x="4214527" y="2849555"/>
            <a:ext cx="2878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074CB-8C2B-344F-97E4-387DDABC5D02}"/>
              </a:ext>
            </a:extLst>
          </p:cNvPr>
          <p:cNvSpPr txBox="1"/>
          <p:nvPr/>
        </p:nvSpPr>
        <p:spPr>
          <a:xfrm>
            <a:off x="1746009" y="2805387"/>
            <a:ext cx="335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7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72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239041-0B1B-0749-A6F1-1209C0842D5B}"/>
              </a:ext>
            </a:extLst>
          </p:cNvPr>
          <p:cNvSpPr txBox="1"/>
          <p:nvPr/>
        </p:nvSpPr>
        <p:spPr>
          <a:xfrm>
            <a:off x="9084580" y="2849554"/>
            <a:ext cx="358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72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7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72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7C0D9-09E7-5246-BC83-7CC113004EAA}"/>
              </a:ext>
            </a:extLst>
          </p:cNvPr>
          <p:cNvSpPr txBox="1"/>
          <p:nvPr/>
        </p:nvSpPr>
        <p:spPr>
          <a:xfrm>
            <a:off x="6613676" y="2849554"/>
            <a:ext cx="2750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7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B66F8-1632-A147-BEDF-2869E7F9BCC3}"/>
              </a:ext>
            </a:extLst>
          </p:cNvPr>
          <p:cNvSpPr txBox="1"/>
          <p:nvPr/>
        </p:nvSpPr>
        <p:spPr>
          <a:xfrm>
            <a:off x="183546" y="2528866"/>
            <a:ext cx="805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9DA5F-61D1-4347-B59E-146673EEDE14}"/>
              </a:ext>
            </a:extLst>
          </p:cNvPr>
          <p:cNvSpPr txBox="1"/>
          <p:nvPr/>
        </p:nvSpPr>
        <p:spPr>
          <a:xfrm rot="10800000">
            <a:off x="11037679" y="2849554"/>
            <a:ext cx="805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A5AE-5DB2-A544-A553-C091258E63D4}"/>
              </a:ext>
            </a:extLst>
          </p:cNvPr>
          <p:cNvSpPr txBox="1"/>
          <p:nvPr/>
        </p:nvSpPr>
        <p:spPr>
          <a:xfrm>
            <a:off x="1319271" y="2703662"/>
            <a:ext cx="805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00A17-B3B0-8147-9195-9F20E85D5EB7}"/>
              </a:ext>
            </a:extLst>
          </p:cNvPr>
          <p:cNvSpPr txBox="1"/>
          <p:nvPr/>
        </p:nvSpPr>
        <p:spPr>
          <a:xfrm>
            <a:off x="3725431" y="2682276"/>
            <a:ext cx="805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86CDC-FF4F-1F4F-A4FF-B21CE930233C}"/>
              </a:ext>
            </a:extLst>
          </p:cNvPr>
          <p:cNvSpPr txBox="1"/>
          <p:nvPr/>
        </p:nvSpPr>
        <p:spPr>
          <a:xfrm>
            <a:off x="6096000" y="2703662"/>
            <a:ext cx="805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122A3-149A-674B-A68F-B5A192A21513}"/>
              </a:ext>
            </a:extLst>
          </p:cNvPr>
          <p:cNvSpPr txBox="1"/>
          <p:nvPr/>
        </p:nvSpPr>
        <p:spPr>
          <a:xfrm>
            <a:off x="8574062" y="2726443"/>
            <a:ext cx="805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73845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7995-9392-5249-8B39-EDE49613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88CC-3AB5-C54F-9CBE-F7287FED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9137F-77AC-CF40-A833-E0378C3C96D9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FED1B-1352-2B4B-999C-73AB974FE873}"/>
              </a:ext>
            </a:extLst>
          </p:cNvPr>
          <p:cNvSpPr txBox="1"/>
          <p:nvPr/>
        </p:nvSpPr>
        <p:spPr>
          <a:xfrm>
            <a:off x="6202102" y="1161968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97BB8-C33F-E14F-B35F-B29DBD4892E3}"/>
              </a:ext>
            </a:extLst>
          </p:cNvPr>
          <p:cNvSpPr txBox="1"/>
          <p:nvPr/>
        </p:nvSpPr>
        <p:spPr>
          <a:xfrm>
            <a:off x="4288637" y="1146579"/>
            <a:ext cx="233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A37FC-17E4-984B-8B08-063F3493F04D}"/>
              </a:ext>
            </a:extLst>
          </p:cNvPr>
          <p:cNvSpPr txBox="1"/>
          <p:nvPr/>
        </p:nvSpPr>
        <p:spPr>
          <a:xfrm>
            <a:off x="9876195" y="1165356"/>
            <a:ext cx="358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154C0-DB56-464B-A168-A2B0F5D5490F}"/>
              </a:ext>
            </a:extLst>
          </p:cNvPr>
          <p:cNvSpPr txBox="1"/>
          <p:nvPr/>
        </p:nvSpPr>
        <p:spPr>
          <a:xfrm>
            <a:off x="8096900" y="1149028"/>
            <a:ext cx="275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095F3-2A49-7643-A97A-6A1631B4EEB9}"/>
              </a:ext>
            </a:extLst>
          </p:cNvPr>
          <p:cNvSpPr txBox="1"/>
          <p:nvPr/>
        </p:nvSpPr>
        <p:spPr>
          <a:xfrm>
            <a:off x="3292505" y="96797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53416-274D-C74E-AE9F-9E2286E9EDFD}"/>
              </a:ext>
            </a:extLst>
          </p:cNvPr>
          <p:cNvSpPr txBox="1"/>
          <p:nvPr/>
        </p:nvSpPr>
        <p:spPr>
          <a:xfrm rot="10800000">
            <a:off x="11303335" y="1153101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6EE5C-4CB2-1144-89E6-44F61ABB5EE1}"/>
              </a:ext>
            </a:extLst>
          </p:cNvPr>
          <p:cNvSpPr txBox="1"/>
          <p:nvPr/>
        </p:nvSpPr>
        <p:spPr>
          <a:xfrm>
            <a:off x="4031384" y="1056249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ABA43-B05F-1E48-984E-4D37E848A44F}"/>
              </a:ext>
            </a:extLst>
          </p:cNvPr>
          <p:cNvSpPr txBox="1"/>
          <p:nvPr/>
        </p:nvSpPr>
        <p:spPr>
          <a:xfrm>
            <a:off x="5744163" y="106963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A8E9B-51FF-9849-8597-CFCF5BBD5084}"/>
              </a:ext>
            </a:extLst>
          </p:cNvPr>
          <p:cNvSpPr txBox="1"/>
          <p:nvPr/>
        </p:nvSpPr>
        <p:spPr>
          <a:xfrm>
            <a:off x="7631909" y="108760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796B5-4DD0-DA49-9F09-D3519A6AB767}"/>
              </a:ext>
            </a:extLst>
          </p:cNvPr>
          <p:cNvSpPr txBox="1"/>
          <p:nvPr/>
        </p:nvSpPr>
        <p:spPr>
          <a:xfrm>
            <a:off x="9398137" y="114328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BCCFC-2CF6-5D4D-A4C6-6FA59FC09414}"/>
              </a:ext>
            </a:extLst>
          </p:cNvPr>
          <p:cNvSpPr txBox="1"/>
          <p:nvPr/>
        </p:nvSpPr>
        <p:spPr>
          <a:xfrm>
            <a:off x="287817" y="1122143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48C4C-1CD4-D74B-93E0-B94692C7A8B0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056F7C-9CC5-8146-9C6B-725066DC5BD8}"/>
              </a:ext>
            </a:extLst>
          </p:cNvPr>
          <p:cNvSpPr txBox="1"/>
          <p:nvPr/>
        </p:nvSpPr>
        <p:spPr>
          <a:xfrm>
            <a:off x="4288635" y="1153101"/>
            <a:ext cx="2211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1967A-3742-244F-AB1C-736BA58EC188}"/>
              </a:ext>
            </a:extLst>
          </p:cNvPr>
          <p:cNvSpPr txBox="1"/>
          <p:nvPr/>
        </p:nvSpPr>
        <p:spPr>
          <a:xfrm>
            <a:off x="6204117" y="1162452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</p:spTree>
    <p:extLst>
      <p:ext uri="{BB962C8B-B14F-4D97-AF65-F5344CB8AC3E}">
        <p14:creationId xmlns:p14="http://schemas.microsoft.com/office/powerpoint/2010/main" val="175357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FF93-1DC4-C145-B766-CE464BD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20858"/>
            <a:ext cx="10972800" cy="767276"/>
          </a:xfrm>
        </p:spPr>
        <p:txBody>
          <a:bodyPr/>
          <a:lstStyle/>
          <a:p>
            <a:r>
              <a:rPr lang="en-US" sz="9600" dirty="0"/>
              <a:t>List indexing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A2FC2-9870-2A49-9FCE-50B036BB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7CCDB-6D39-0547-B7B3-C80E39D651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18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FARenderZ on Twitter: &quot;#FIFA18 Pitch background! Retweet to help others.  It has also been uploaded to the resource folder… &quot;">
            <a:extLst>
              <a:ext uri="{FF2B5EF4-FFF2-40B4-BE49-F238E27FC236}">
                <a16:creationId xmlns:a16="http://schemas.microsoft.com/office/drawing/2014/main" id="{2A7CAA1F-134A-FA4C-882F-5E1B78581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F746F64-3A03-8B4B-90FC-E809B00D1185}"/>
              </a:ext>
            </a:extLst>
          </p:cNvPr>
          <p:cNvGrpSpPr/>
          <p:nvPr/>
        </p:nvGrpSpPr>
        <p:grpSpPr>
          <a:xfrm>
            <a:off x="-59623" y="-116729"/>
            <a:ext cx="2534782" cy="2984707"/>
            <a:chOff x="-59623" y="-116729"/>
            <a:chExt cx="2534782" cy="2984707"/>
          </a:xfrm>
        </p:grpSpPr>
        <p:pic>
          <p:nvPicPr>
            <p:cNvPr id="48" name="Picture 20" descr="FIFA 21 Ultimate Team Players - FUTWIZ">
              <a:extLst>
                <a:ext uri="{FF2B5EF4-FFF2-40B4-BE49-F238E27FC236}">
                  <a16:creationId xmlns:a16="http://schemas.microsoft.com/office/drawing/2014/main" id="{C02F3094-6142-C944-82BC-545676A89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623" y="-116729"/>
              <a:ext cx="2534782" cy="2984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C64A289-17CF-474C-93CE-C43C5FE4B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654" b="96659" l="103" r="96701">
                          <a14:foregroundMark x1="40309" y1="28759" x2="19072" y2="34129"/>
                          <a14:foregroundMark x1="19072" y1="34129" x2="619" y2="56563"/>
                          <a14:foregroundMark x1="619" y1="56563" x2="2371" y2="83890"/>
                          <a14:foregroundMark x1="2371" y1="83890" x2="13093" y2="54057"/>
                          <a14:foregroundMark x1="13093" y1="54057" x2="6907" y2="15394"/>
                          <a14:foregroundMark x1="6907" y1="15394" x2="6082" y2="13962"/>
                          <a14:foregroundMark x1="38557" y1="51551" x2="84639" y2="47255"/>
                          <a14:foregroundMark x1="84639" y1="47255" x2="60412" y2="64916"/>
                          <a14:foregroundMark x1="60412" y1="64916" x2="56598" y2="65632"/>
                          <a14:foregroundMark x1="46082" y1="65632" x2="67938" y2="65632"/>
                          <a14:foregroundMark x1="67938" y1="65632" x2="29897" y2="72912"/>
                          <a14:foregroundMark x1="29897" y1="72912" x2="34124" y2="45823"/>
                          <a14:foregroundMark x1="34124" y1="45823" x2="32784" y2="44869"/>
                          <a14:foregroundMark x1="33402" y1="45585" x2="65876" y2="41289"/>
                          <a14:foregroundMark x1="65876" y1="41289" x2="53093" y2="41527"/>
                          <a14:foregroundMark x1="66392" y1="28759" x2="65876" y2="67661"/>
                          <a14:foregroundMark x1="65876" y1="81742" x2="87113" y2="67184"/>
                          <a14:foregroundMark x1="87113" y1="67184" x2="82062" y2="29475"/>
                          <a14:foregroundMark x1="86082" y1="63723" x2="85567" y2="36516"/>
                          <a14:foregroundMark x1="85567" y1="36516" x2="67010" y2="23628"/>
                          <a14:foregroundMark x1="67010" y1="23628" x2="11340" y2="31504"/>
                          <a14:foregroundMark x1="88969" y1="24105" x2="88454" y2="51074"/>
                          <a14:foregroundMark x1="88454" y1="51074" x2="88969" y2="56325"/>
                          <a14:foregroundMark x1="91959" y1="38186" x2="93093" y2="58950"/>
                          <a14:foregroundMark x1="33918" y1="48210" x2="13608" y2="47613"/>
                          <a14:foregroundMark x1="24639" y1="44272" x2="29278" y2="67661"/>
                          <a14:foregroundMark x1="50722" y1="87112" x2="33918" y2="79833"/>
                          <a14:foregroundMark x1="53608" y1="4654" x2="56598" y2="10621"/>
                          <a14:foregroundMark x1="1443" y1="9308" x2="928" y2="38544"/>
                          <a14:foregroundMark x1="928" y1="38544" x2="1340" y2="65394"/>
                          <a14:foregroundMark x1="1340" y1="65394" x2="309" y2="89857"/>
                          <a14:foregroundMark x1="27526" y1="55609" x2="20619" y2="53580"/>
                          <a14:foregroundMark x1="43196" y1="86516" x2="50722" y2="89857"/>
                          <a14:foregroundMark x1="96804" y1="49284" x2="96804" y2="55728"/>
                          <a14:foregroundMark x1="4845" y1="95943" x2="1753" y2="96659"/>
                        </a14:backgroundRemoval>
                      </a14:imgEffect>
                    </a14:imgLayer>
                  </a14:imgProps>
                </a:ext>
              </a:extLst>
            </a:blip>
            <a:srcRect b="10048"/>
            <a:stretch/>
          </p:blipFill>
          <p:spPr>
            <a:xfrm rot="16200000">
              <a:off x="286520" y="466618"/>
              <a:ext cx="1713921" cy="143057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A591C1-6072-994A-AA0B-3D746F5D39D8}"/>
              </a:ext>
            </a:extLst>
          </p:cNvPr>
          <p:cNvGrpSpPr/>
          <p:nvPr/>
        </p:nvGrpSpPr>
        <p:grpSpPr>
          <a:xfrm>
            <a:off x="4806578" y="2979171"/>
            <a:ext cx="2534782" cy="2984707"/>
            <a:chOff x="4798797" y="3182320"/>
            <a:chExt cx="2534782" cy="2984707"/>
          </a:xfrm>
        </p:grpSpPr>
        <p:pic>
          <p:nvPicPr>
            <p:cNvPr id="7" name="Picture 20" descr="FIFA 21 Ultimate Team Players - FUTWIZ">
              <a:extLst>
                <a:ext uri="{FF2B5EF4-FFF2-40B4-BE49-F238E27FC236}">
                  <a16:creationId xmlns:a16="http://schemas.microsoft.com/office/drawing/2014/main" id="{45208B82-CE5B-4E47-8569-C63F99014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97" y="3182320"/>
              <a:ext cx="2534782" cy="2984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723C7-E021-5C44-A386-6B860DA0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73" b="98770" l="667" r="92381">
                          <a14:foregroundMark x1="50952" y1="40847" x2="44286" y2="64344"/>
                          <a14:foregroundMark x1="47905" y1="56148" x2="43048" y2="55601"/>
                          <a14:foregroundMark x1="42762" y1="57377" x2="42190" y2="25000"/>
                          <a14:foregroundMark x1="80286" y1="45219" x2="77524" y2="77732"/>
                          <a14:foregroundMark x1="77524" y1="77732" x2="73238" y2="78825"/>
                          <a14:foregroundMark x1="84857" y1="45219" x2="80286" y2="74317"/>
                          <a14:foregroundMark x1="80286" y1="74317" x2="59714" y2="89754"/>
                          <a14:foregroundMark x1="59714" y1="89754" x2="39048" y2="95492"/>
                          <a14:foregroundMark x1="39048" y1="95492" x2="30286" y2="92350"/>
                          <a14:foregroundMark x1="20190" y1="45628" x2="21714" y2="45628"/>
                          <a14:foregroundMark x1="17429" y1="46448" x2="22952" y2="46038"/>
                          <a14:foregroundMark x1="23238" y1="46038" x2="22381" y2="37705"/>
                          <a14:foregroundMark x1="22667" y1="37705" x2="20190" y2="37705"/>
                          <a14:foregroundMark x1="12286" y1="55601" x2="4095" y2="42077"/>
                          <a14:foregroundMark x1="3429" y1="42486" x2="7429" y2="61749"/>
                          <a14:foregroundMark x1="7714" y1="61749" x2="667" y2="35929"/>
                          <a14:foregroundMark x1="45238" y1="24180" x2="46095" y2="31557"/>
                          <a14:foregroundMark x1="90000" y1="42486" x2="89714" y2="63115"/>
                          <a14:foregroundMark x1="54095" y1="18716" x2="58476" y2="18443"/>
                          <a14:foregroundMark x1="59333" y1="18579" x2="63429" y2="18169"/>
                          <a14:foregroundMark x1="63524" y1="18443" x2="68381" y2="21585"/>
                          <a14:foregroundMark x1="63524" y1="18579" x2="73429" y2="24317"/>
                          <a14:foregroundMark x1="70667" y1="21995" x2="89905" y2="32923"/>
                          <a14:foregroundMark x1="89905" y1="32923" x2="92476" y2="49180"/>
                          <a14:foregroundMark x1="82381" y1="83333" x2="64190" y2="97678"/>
                          <a14:foregroundMark x1="64190" y1="97678" x2="49524" y2="98770"/>
                          <a14:foregroundMark x1="48381" y1="27049" x2="41048" y2="26913"/>
                          <a14:foregroundMark x1="2190" y1="58607" x2="8095" y2="816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5123639" y="3859424"/>
              <a:ext cx="1833119" cy="1348087"/>
            </a:xfrm>
            <a:prstGeom prst="rect">
              <a:avLst/>
            </a:prstGeom>
          </p:spPr>
        </p:pic>
      </p:grpSp>
      <p:pic>
        <p:nvPicPr>
          <p:cNvPr id="10" name="Picture 20" descr="FIFA 21 Ultimate Team Players - FUTWIZ">
            <a:extLst>
              <a:ext uri="{FF2B5EF4-FFF2-40B4-BE49-F238E27FC236}">
                <a16:creationId xmlns:a16="http://schemas.microsoft.com/office/drawing/2014/main" id="{D8019C3A-E2BF-6944-B3D0-191546A3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86" y="2676670"/>
            <a:ext cx="2534782" cy="29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FIFA 21 Ultimate Team Players - FUTWIZ">
            <a:extLst>
              <a:ext uri="{FF2B5EF4-FFF2-40B4-BE49-F238E27FC236}">
                <a16:creationId xmlns:a16="http://schemas.microsoft.com/office/drawing/2014/main" id="{FFA4E2A8-ECBE-3E49-A5D0-31805093D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797" y="211757"/>
            <a:ext cx="2534782" cy="29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FIFA 21 Ultimate Team Players - FUTWIZ">
            <a:extLst>
              <a:ext uri="{FF2B5EF4-FFF2-40B4-BE49-F238E27FC236}">
                <a16:creationId xmlns:a16="http://schemas.microsoft.com/office/drawing/2014/main" id="{5C62D2ED-3632-2948-AB4A-B61442BB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22" y="2795495"/>
            <a:ext cx="2534782" cy="29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FIFA 21 Ultimate Team Players - FUTWIZ">
            <a:extLst>
              <a:ext uri="{FF2B5EF4-FFF2-40B4-BE49-F238E27FC236}">
                <a16:creationId xmlns:a16="http://schemas.microsoft.com/office/drawing/2014/main" id="{8A6534EF-64E6-8844-9A44-999F0110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432" y="1704110"/>
            <a:ext cx="2534782" cy="29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FIFA 21 Ultimate Team Players - FUTWIZ">
            <a:extLst>
              <a:ext uri="{FF2B5EF4-FFF2-40B4-BE49-F238E27FC236}">
                <a16:creationId xmlns:a16="http://schemas.microsoft.com/office/drawing/2014/main" id="{2110373B-F94D-1647-B615-44001EF86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03" y="1604702"/>
            <a:ext cx="2534782" cy="29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21DB0AA5-D7B1-A643-AEC7-4B9563CD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94" b="99414" l="9961" r="89844">
                        <a14:foregroundMark x1="44727" y1="8789" x2="52734" y2="8984"/>
                        <a14:foregroundMark x1="27344" y1="85547" x2="36523" y2="95313"/>
                        <a14:foregroundMark x1="36523" y1="95313" x2="42383" y2="96289"/>
                        <a14:foregroundMark x1="15039" y1="99414" x2="20898" y2="97656"/>
                        <a14:backgroundMark x1="25586" y1="14844" x2="62500" y2="16406"/>
                        <a14:backgroundMark x1="65430" y1="16992" x2="73438" y2="15625"/>
                        <a14:backgroundMark x1="73438" y1="15625" x2="75391" y2="14648"/>
                        <a14:backgroundMark x1="12500" y1="19336" x2="16406" y2="10938"/>
                        <a14:backgroundMark x1="16406" y1="10938" x2="16406" y2="1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682" y="594379"/>
            <a:ext cx="1747261" cy="174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629B415-B068-474C-98E8-B292CF872C22}"/>
              </a:ext>
            </a:extLst>
          </p:cNvPr>
          <p:cNvSpPr/>
          <p:nvPr/>
        </p:nvSpPr>
        <p:spPr>
          <a:xfrm>
            <a:off x="3355975" y="2174875"/>
            <a:ext cx="739775" cy="149225"/>
          </a:xfrm>
          <a:custGeom>
            <a:avLst/>
            <a:gdLst>
              <a:gd name="connsiteX0" fmla="*/ 0 w 739775"/>
              <a:gd name="connsiteY0" fmla="*/ 101600 h 136525"/>
              <a:gd name="connsiteX1" fmla="*/ 53975 w 739775"/>
              <a:gd name="connsiteY1" fmla="*/ 47625 h 136525"/>
              <a:gd name="connsiteX2" fmla="*/ 117475 w 739775"/>
              <a:gd name="connsiteY2" fmla="*/ 15875 h 136525"/>
              <a:gd name="connsiteX3" fmla="*/ 155575 w 739775"/>
              <a:gd name="connsiteY3" fmla="*/ 31750 h 136525"/>
              <a:gd name="connsiteX4" fmla="*/ 215900 w 739775"/>
              <a:gd name="connsiteY4" fmla="*/ 50800 h 136525"/>
              <a:gd name="connsiteX5" fmla="*/ 244475 w 739775"/>
              <a:gd name="connsiteY5" fmla="*/ 3175 h 136525"/>
              <a:gd name="connsiteX6" fmla="*/ 301625 w 739775"/>
              <a:gd name="connsiteY6" fmla="*/ 0 h 136525"/>
              <a:gd name="connsiteX7" fmla="*/ 301625 w 739775"/>
              <a:gd name="connsiteY7" fmla="*/ 41275 h 136525"/>
              <a:gd name="connsiteX8" fmla="*/ 412750 w 739775"/>
              <a:gd name="connsiteY8" fmla="*/ 38100 h 136525"/>
              <a:gd name="connsiteX9" fmla="*/ 428625 w 739775"/>
              <a:gd name="connsiteY9" fmla="*/ 9525 h 136525"/>
              <a:gd name="connsiteX10" fmla="*/ 463550 w 739775"/>
              <a:gd name="connsiteY10" fmla="*/ 31750 h 136525"/>
              <a:gd name="connsiteX11" fmla="*/ 628650 w 739775"/>
              <a:gd name="connsiteY11" fmla="*/ 22225 h 136525"/>
              <a:gd name="connsiteX12" fmla="*/ 692150 w 739775"/>
              <a:gd name="connsiteY12" fmla="*/ 76200 h 136525"/>
              <a:gd name="connsiteX13" fmla="*/ 739775 w 739775"/>
              <a:gd name="connsiteY13" fmla="*/ 130175 h 136525"/>
              <a:gd name="connsiteX14" fmla="*/ 650875 w 739775"/>
              <a:gd name="connsiteY14" fmla="*/ 136525 h 136525"/>
              <a:gd name="connsiteX15" fmla="*/ 571500 w 739775"/>
              <a:gd name="connsiteY15" fmla="*/ 114300 h 136525"/>
              <a:gd name="connsiteX16" fmla="*/ 520700 w 739775"/>
              <a:gd name="connsiteY16" fmla="*/ 127000 h 136525"/>
              <a:gd name="connsiteX17" fmla="*/ 339725 w 739775"/>
              <a:gd name="connsiteY17" fmla="*/ 127000 h 136525"/>
              <a:gd name="connsiteX18" fmla="*/ 231775 w 739775"/>
              <a:gd name="connsiteY18" fmla="*/ 130175 h 136525"/>
              <a:gd name="connsiteX19" fmla="*/ 168275 w 739775"/>
              <a:gd name="connsiteY19" fmla="*/ 120650 h 136525"/>
              <a:gd name="connsiteX20" fmla="*/ 0 w 739775"/>
              <a:gd name="connsiteY20" fmla="*/ 101600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39775" h="136525">
                <a:moveTo>
                  <a:pt x="0" y="101600"/>
                </a:moveTo>
                <a:lnTo>
                  <a:pt x="53975" y="47625"/>
                </a:lnTo>
                <a:lnTo>
                  <a:pt x="117475" y="15875"/>
                </a:lnTo>
                <a:lnTo>
                  <a:pt x="155575" y="31750"/>
                </a:lnTo>
                <a:lnTo>
                  <a:pt x="215900" y="50800"/>
                </a:lnTo>
                <a:lnTo>
                  <a:pt x="244475" y="3175"/>
                </a:lnTo>
                <a:lnTo>
                  <a:pt x="301625" y="0"/>
                </a:lnTo>
                <a:lnTo>
                  <a:pt x="301625" y="41275"/>
                </a:lnTo>
                <a:lnTo>
                  <a:pt x="412750" y="38100"/>
                </a:lnTo>
                <a:lnTo>
                  <a:pt x="428625" y="9525"/>
                </a:lnTo>
                <a:lnTo>
                  <a:pt x="463550" y="31750"/>
                </a:lnTo>
                <a:lnTo>
                  <a:pt x="628650" y="22225"/>
                </a:lnTo>
                <a:lnTo>
                  <a:pt x="692150" y="76200"/>
                </a:lnTo>
                <a:lnTo>
                  <a:pt x="739775" y="130175"/>
                </a:lnTo>
                <a:lnTo>
                  <a:pt x="650875" y="136525"/>
                </a:lnTo>
                <a:lnTo>
                  <a:pt x="571500" y="114300"/>
                </a:lnTo>
                <a:lnTo>
                  <a:pt x="520700" y="127000"/>
                </a:lnTo>
                <a:lnTo>
                  <a:pt x="339725" y="127000"/>
                </a:lnTo>
                <a:lnTo>
                  <a:pt x="231775" y="130175"/>
                </a:lnTo>
                <a:lnTo>
                  <a:pt x="168275" y="120650"/>
                </a:lnTo>
                <a:lnTo>
                  <a:pt x="0" y="101600"/>
                </a:lnTo>
                <a:close/>
              </a:path>
            </a:pathLst>
          </a:custGeom>
          <a:solidFill>
            <a:srgbClr val="210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1FB99DF6-015B-2642-A665-9DC30533F5E3}"/>
              </a:ext>
            </a:extLst>
          </p:cNvPr>
          <p:cNvSpPr/>
          <p:nvPr/>
        </p:nvSpPr>
        <p:spPr>
          <a:xfrm>
            <a:off x="5668075" y="781449"/>
            <a:ext cx="962490" cy="130175"/>
          </a:xfrm>
          <a:custGeom>
            <a:avLst/>
            <a:gdLst>
              <a:gd name="connsiteX0" fmla="*/ 0 w 962490"/>
              <a:gd name="connsiteY0" fmla="*/ 116159 h 130175"/>
              <a:gd name="connsiteX1" fmla="*/ 133815 w 962490"/>
              <a:gd name="connsiteY1" fmla="*/ 10222 h 130175"/>
              <a:gd name="connsiteX2" fmla="*/ 168740 w 962490"/>
              <a:gd name="connsiteY2" fmla="*/ 44450 h 130175"/>
              <a:gd name="connsiteX3" fmla="*/ 210015 w 962490"/>
              <a:gd name="connsiteY3" fmla="*/ 15875 h 130175"/>
              <a:gd name="connsiteX4" fmla="*/ 210015 w 962490"/>
              <a:gd name="connsiteY4" fmla="*/ 15875 h 130175"/>
              <a:gd name="connsiteX5" fmla="*/ 276690 w 962490"/>
              <a:gd name="connsiteY5" fmla="*/ 9525 h 130175"/>
              <a:gd name="connsiteX6" fmla="*/ 457665 w 962490"/>
              <a:gd name="connsiteY6" fmla="*/ 38100 h 130175"/>
              <a:gd name="connsiteX7" fmla="*/ 495765 w 962490"/>
              <a:gd name="connsiteY7" fmla="*/ 0 h 130175"/>
              <a:gd name="connsiteX8" fmla="*/ 495765 w 962490"/>
              <a:gd name="connsiteY8" fmla="*/ 0 h 130175"/>
              <a:gd name="connsiteX9" fmla="*/ 718015 w 962490"/>
              <a:gd name="connsiteY9" fmla="*/ 22225 h 130175"/>
              <a:gd name="connsiteX10" fmla="*/ 752940 w 962490"/>
              <a:gd name="connsiteY10" fmla="*/ 66675 h 130175"/>
              <a:gd name="connsiteX11" fmla="*/ 752940 w 962490"/>
              <a:gd name="connsiteY11" fmla="*/ 66675 h 130175"/>
              <a:gd name="connsiteX12" fmla="*/ 787865 w 962490"/>
              <a:gd name="connsiteY12" fmla="*/ 28575 h 130175"/>
              <a:gd name="connsiteX13" fmla="*/ 879940 w 962490"/>
              <a:gd name="connsiteY13" fmla="*/ 34925 h 130175"/>
              <a:gd name="connsiteX14" fmla="*/ 921215 w 962490"/>
              <a:gd name="connsiteY14" fmla="*/ 79375 h 130175"/>
              <a:gd name="connsiteX15" fmla="*/ 962490 w 962490"/>
              <a:gd name="connsiteY15" fmla="*/ 130175 h 130175"/>
              <a:gd name="connsiteX16" fmla="*/ 0 w 962490"/>
              <a:gd name="connsiteY16" fmla="*/ 116159 h 13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62490" h="130175">
                <a:moveTo>
                  <a:pt x="0" y="116159"/>
                </a:moveTo>
                <a:lnTo>
                  <a:pt x="133815" y="10222"/>
                </a:lnTo>
                <a:lnTo>
                  <a:pt x="168740" y="44450"/>
                </a:lnTo>
                <a:lnTo>
                  <a:pt x="210015" y="15875"/>
                </a:lnTo>
                <a:lnTo>
                  <a:pt x="210015" y="15875"/>
                </a:lnTo>
                <a:lnTo>
                  <a:pt x="276690" y="9525"/>
                </a:lnTo>
                <a:lnTo>
                  <a:pt x="457665" y="38100"/>
                </a:lnTo>
                <a:lnTo>
                  <a:pt x="495765" y="0"/>
                </a:lnTo>
                <a:lnTo>
                  <a:pt x="495765" y="0"/>
                </a:lnTo>
                <a:lnTo>
                  <a:pt x="718015" y="22225"/>
                </a:lnTo>
                <a:lnTo>
                  <a:pt x="752940" y="66675"/>
                </a:lnTo>
                <a:lnTo>
                  <a:pt x="752940" y="66675"/>
                </a:lnTo>
                <a:lnTo>
                  <a:pt x="787865" y="28575"/>
                </a:lnTo>
                <a:lnTo>
                  <a:pt x="879940" y="34925"/>
                </a:lnTo>
                <a:lnTo>
                  <a:pt x="921215" y="79375"/>
                </a:lnTo>
                <a:lnTo>
                  <a:pt x="962490" y="130175"/>
                </a:lnTo>
                <a:lnTo>
                  <a:pt x="0" y="116159"/>
                </a:lnTo>
                <a:close/>
              </a:path>
            </a:pathLst>
          </a:custGeom>
          <a:solidFill>
            <a:srgbClr val="20060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41724B-4622-4E47-AA8F-CCCEAC088B68}"/>
              </a:ext>
            </a:extLst>
          </p:cNvPr>
          <p:cNvGrpSpPr/>
          <p:nvPr/>
        </p:nvGrpSpPr>
        <p:grpSpPr>
          <a:xfrm>
            <a:off x="2834125" y="2065928"/>
            <a:ext cx="1791230" cy="1682286"/>
            <a:chOff x="7988300" y="1600200"/>
            <a:chExt cx="3937000" cy="393700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7CE343FC-C9C1-1747-939A-CFCD52BB0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61" b="99609" l="9961" r="90625">
                          <a14:foregroundMark x1="41211" y1="42773" x2="41211" y2="44922"/>
                          <a14:foregroundMark x1="51953" y1="46094" x2="61523" y2="46094"/>
                          <a14:foregroundMark x1="37891" y1="71289" x2="51563" y2="71484"/>
                          <a14:foregroundMark x1="41797" y1="67969" x2="57422" y2="68164"/>
                          <a14:foregroundMark x1="66992" y1="73047" x2="74609" y2="73047"/>
                          <a14:foregroundMark x1="78516" y1="77930" x2="78516" y2="55078"/>
                          <a14:foregroundMark x1="70508" y1="28711" x2="79102" y2="44531"/>
                          <a14:foregroundMark x1="79102" y1="44531" x2="80078" y2="56055"/>
                          <a14:foregroundMark x1="80078" y1="56641" x2="85156" y2="68750"/>
                          <a14:foregroundMark x1="85156" y1="68750" x2="85742" y2="75977"/>
                          <a14:foregroundMark x1="87305" y1="82227" x2="72070" y2="90039"/>
                          <a14:foregroundMark x1="23828" y1="87695" x2="23828" y2="68750"/>
                          <a14:foregroundMark x1="16406" y1="86523" x2="23438" y2="72070"/>
                          <a14:foregroundMark x1="23438" y1="72070" x2="39258" y2="65430"/>
                          <a14:foregroundMark x1="27148" y1="91016" x2="53906" y2="91016"/>
                          <a14:foregroundMark x1="69141" y1="83984" x2="79102" y2="75000"/>
                          <a14:foregroundMark x1="79102" y1="75000" x2="79492" y2="71680"/>
                          <a14:foregroundMark x1="81055" y1="79492" x2="72461" y2="90430"/>
                          <a14:foregroundMark x1="72461" y1="90430" x2="63867" y2="75781"/>
                          <a14:foregroundMark x1="63867" y1="75781" x2="73242" y2="33203"/>
                          <a14:foregroundMark x1="74023" y1="31641" x2="62109" y2="23828"/>
                          <a14:foregroundMark x1="62109" y1="23828" x2="62109" y2="23828"/>
                          <a14:foregroundMark x1="69622" y1="18874" x2="73242" y2="19922"/>
                          <a14:foregroundMark x1="61103" y1="16408" x2="63571" y2="17122"/>
                          <a14:foregroundMark x1="67432" y1="19312" x2="76563" y2="28711"/>
                          <a14:foregroundMark x1="63281" y1="15039" x2="64257" y2="16044"/>
                          <a14:foregroundMark x1="77344" y1="30078" x2="77344" y2="71484"/>
                          <a14:foregroundMark x1="77344" y1="71484" x2="75391" y2="77539"/>
                          <a14:foregroundMark x1="74023" y1="86133" x2="64453" y2="93555"/>
                          <a14:foregroundMark x1="64453" y1="93555" x2="64063" y2="93555"/>
                          <a14:foregroundMark x1="64453" y1="92188" x2="79102" y2="92578"/>
                          <a14:foregroundMark x1="79102" y1="92578" x2="86914" y2="91016"/>
                          <a14:foregroundMark x1="14063" y1="92578" x2="19727" y2="66211"/>
                          <a14:foregroundMark x1="9961" y1="93164" x2="32813" y2="93164"/>
                          <a14:foregroundMark x1="26563" y1="37305" x2="31055" y2="25000"/>
                          <a14:foregroundMark x1="31055" y1="25000" x2="38447" y2="18866"/>
                          <a14:foregroundMark x1="69844" y1="18830" x2="75000" y2="22852"/>
                          <a14:foregroundMark x1="75000" y1="22852" x2="79102" y2="35938"/>
                          <a14:foregroundMark x1="79102" y1="35938" x2="79102" y2="35938"/>
                          <a14:foregroundMark x1="71094" y1="94336" x2="87109" y2="91797"/>
                          <a14:foregroundMark x1="87109" y1="91797" x2="80859" y2="90039"/>
                          <a14:foregroundMark x1="68555" y1="95508" x2="90625" y2="99609"/>
                          <a14:foregroundMark x1="45898" y1="10547" x2="51953" y2="10547"/>
                          <a14:backgroundMark x1="16211" y1="14258" x2="35352" y2="14453"/>
                          <a14:backgroundMark x1="36719" y1="16016" x2="48828" y2="16211"/>
                          <a14:backgroundMark x1="48828" y1="16211" x2="60352" y2="14453"/>
                          <a14:backgroundMark x1="59570" y1="16016" x2="60938" y2="16602"/>
                          <a14:backgroundMark x1="64258" y1="17383" x2="74023" y2="15430"/>
                          <a14:backgroundMark x1="63477" y1="17773" x2="63477" y2="17773"/>
                          <a14:backgroundMark x1="63281" y1="17578" x2="63281" y2="17578"/>
                          <a14:backgroundMark x1="63281" y1="17578" x2="65234" y2="17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8300" y="1600200"/>
              <a:ext cx="3937000" cy="393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C9B17E2-0E10-8D45-8955-27C85118D58C}"/>
                </a:ext>
              </a:extLst>
            </p:cNvPr>
            <p:cNvSpPr/>
            <p:nvPr/>
          </p:nvSpPr>
          <p:spPr>
            <a:xfrm>
              <a:off x="9325744" y="2038942"/>
              <a:ext cx="1681133" cy="278295"/>
            </a:xfrm>
            <a:custGeom>
              <a:avLst/>
              <a:gdLst>
                <a:gd name="connsiteX0" fmla="*/ 0 w 1681133"/>
                <a:gd name="connsiteY0" fmla="*/ 210141 h 278295"/>
                <a:gd name="connsiteX1" fmla="*/ 28398 w 1681133"/>
                <a:gd name="connsiteY1" fmla="*/ 153346 h 278295"/>
                <a:gd name="connsiteX2" fmla="*/ 153347 w 1681133"/>
                <a:gd name="connsiteY2" fmla="*/ 0 h 278295"/>
                <a:gd name="connsiteX3" fmla="*/ 238539 w 1681133"/>
                <a:gd name="connsiteY3" fmla="*/ 68154 h 278295"/>
                <a:gd name="connsiteX4" fmla="*/ 516835 w 1681133"/>
                <a:gd name="connsiteY4" fmla="*/ 85192 h 278295"/>
                <a:gd name="connsiteX5" fmla="*/ 584989 w 1681133"/>
                <a:gd name="connsiteY5" fmla="*/ 11359 h 278295"/>
                <a:gd name="connsiteX6" fmla="*/ 630425 w 1681133"/>
                <a:gd name="connsiteY6" fmla="*/ 90872 h 278295"/>
                <a:gd name="connsiteX7" fmla="*/ 1062067 w 1681133"/>
                <a:gd name="connsiteY7" fmla="*/ 79513 h 278295"/>
                <a:gd name="connsiteX8" fmla="*/ 1323324 w 1681133"/>
                <a:gd name="connsiteY8" fmla="*/ 119269 h 278295"/>
                <a:gd name="connsiteX9" fmla="*/ 1482350 w 1681133"/>
                <a:gd name="connsiteY9" fmla="*/ 73833 h 278295"/>
                <a:gd name="connsiteX10" fmla="*/ 1681133 w 1681133"/>
                <a:gd name="connsiteY10" fmla="*/ 272616 h 278295"/>
                <a:gd name="connsiteX11" fmla="*/ 1397158 w 1681133"/>
                <a:gd name="connsiteY11" fmla="*/ 278295 h 278295"/>
                <a:gd name="connsiteX12" fmla="*/ 1311965 w 1681133"/>
                <a:gd name="connsiteY12" fmla="*/ 238539 h 278295"/>
                <a:gd name="connsiteX13" fmla="*/ 1204055 w 1681133"/>
                <a:gd name="connsiteY13" fmla="*/ 278295 h 278295"/>
                <a:gd name="connsiteX14" fmla="*/ 834887 w 1681133"/>
                <a:gd name="connsiteY14" fmla="*/ 238539 h 278295"/>
                <a:gd name="connsiteX15" fmla="*/ 755374 w 1681133"/>
                <a:gd name="connsiteY15" fmla="*/ 187423 h 278295"/>
                <a:gd name="connsiteX16" fmla="*/ 670181 w 1681133"/>
                <a:gd name="connsiteY16" fmla="*/ 244218 h 278295"/>
                <a:gd name="connsiteX17" fmla="*/ 550912 w 1681133"/>
                <a:gd name="connsiteY17" fmla="*/ 249898 h 278295"/>
                <a:gd name="connsiteX18" fmla="*/ 301014 w 1681133"/>
                <a:gd name="connsiteY18" fmla="*/ 255577 h 278295"/>
                <a:gd name="connsiteX19" fmla="*/ 232860 w 1681133"/>
                <a:gd name="connsiteY19" fmla="*/ 244218 h 278295"/>
                <a:gd name="connsiteX20" fmla="*/ 193103 w 1681133"/>
                <a:gd name="connsiteY20" fmla="*/ 210141 h 278295"/>
                <a:gd name="connsiteX21" fmla="*/ 56795 w 1681133"/>
                <a:gd name="connsiteY21" fmla="*/ 255577 h 278295"/>
                <a:gd name="connsiteX22" fmla="*/ 0 w 1681133"/>
                <a:gd name="connsiteY22" fmla="*/ 210141 h 2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81133" h="278295">
                  <a:moveTo>
                    <a:pt x="0" y="210141"/>
                  </a:moveTo>
                  <a:lnTo>
                    <a:pt x="28398" y="153346"/>
                  </a:lnTo>
                  <a:lnTo>
                    <a:pt x="153347" y="0"/>
                  </a:lnTo>
                  <a:lnTo>
                    <a:pt x="238539" y="68154"/>
                  </a:lnTo>
                  <a:lnTo>
                    <a:pt x="516835" y="85192"/>
                  </a:lnTo>
                  <a:lnTo>
                    <a:pt x="584989" y="11359"/>
                  </a:lnTo>
                  <a:lnTo>
                    <a:pt x="630425" y="90872"/>
                  </a:lnTo>
                  <a:lnTo>
                    <a:pt x="1062067" y="79513"/>
                  </a:lnTo>
                  <a:lnTo>
                    <a:pt x="1323324" y="119269"/>
                  </a:lnTo>
                  <a:lnTo>
                    <a:pt x="1482350" y="73833"/>
                  </a:lnTo>
                  <a:lnTo>
                    <a:pt x="1681133" y="272616"/>
                  </a:lnTo>
                  <a:lnTo>
                    <a:pt x="1397158" y="278295"/>
                  </a:lnTo>
                  <a:lnTo>
                    <a:pt x="1311965" y="238539"/>
                  </a:lnTo>
                  <a:lnTo>
                    <a:pt x="1204055" y="278295"/>
                  </a:lnTo>
                  <a:lnTo>
                    <a:pt x="834887" y="238539"/>
                  </a:lnTo>
                  <a:lnTo>
                    <a:pt x="755374" y="187423"/>
                  </a:lnTo>
                  <a:lnTo>
                    <a:pt x="670181" y="244218"/>
                  </a:lnTo>
                  <a:lnTo>
                    <a:pt x="550912" y="249898"/>
                  </a:lnTo>
                  <a:lnTo>
                    <a:pt x="301014" y="255577"/>
                  </a:lnTo>
                  <a:lnTo>
                    <a:pt x="232860" y="244218"/>
                  </a:lnTo>
                  <a:lnTo>
                    <a:pt x="193103" y="210141"/>
                  </a:lnTo>
                  <a:lnTo>
                    <a:pt x="56795" y="255577"/>
                  </a:lnTo>
                  <a:lnTo>
                    <a:pt x="0" y="210141"/>
                  </a:lnTo>
                  <a:close/>
                </a:path>
              </a:pathLst>
            </a:custGeom>
            <a:solidFill>
              <a:srgbClr val="49281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688FB8-ED75-6B45-9159-3DF9B7E14218}"/>
              </a:ext>
            </a:extLst>
          </p:cNvPr>
          <p:cNvGrpSpPr/>
          <p:nvPr/>
        </p:nvGrpSpPr>
        <p:grpSpPr>
          <a:xfrm>
            <a:off x="7583472" y="2249487"/>
            <a:ext cx="1644711" cy="1569863"/>
            <a:chOff x="5143598" y="1322631"/>
            <a:chExt cx="3178281" cy="3178281"/>
          </a:xfrm>
        </p:grpSpPr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8EEBD7FF-3478-8A4E-A04F-84D72307F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58" b="97461" l="9961" r="89844">
                          <a14:foregroundMark x1="36719" y1="93945" x2="59766" y2="94141"/>
                          <a14:foregroundMark x1="37109" y1="97070" x2="64844" y2="97461"/>
                          <a14:foregroundMark x1="41602" y1="4883" x2="56641" y2="5078"/>
                          <a14:foregroundMark x1="48438" y1="1758" x2="48438" y2="1758"/>
                          <a14:foregroundMark x1="58008" y1="19336" x2="58008" y2="19336"/>
                          <a14:foregroundMark x1="57227" y1="18750" x2="57227" y2="18750"/>
                          <a14:foregroundMark x1="56445" y1="18359" x2="56445" y2="18359"/>
                          <a14:backgroundMark x1="14258" y1="15234" x2="31055" y2="16211"/>
                          <a14:backgroundMark x1="33594" y1="16016" x2="48438" y2="16211"/>
                          <a14:backgroundMark x1="48438" y1="16211" x2="59961" y2="14844"/>
                          <a14:backgroundMark x1="63477" y1="17773" x2="63477" y2="17773"/>
                          <a14:backgroundMark x1="66016" y1="16016" x2="74609" y2="15039"/>
                          <a14:backgroundMark x1="58594" y1="12891" x2="60352" y2="16211"/>
                          <a14:backgroundMark x1="49414" y1="13086" x2="54492" y2="13086"/>
                          <a14:backgroundMark x1="57031" y1="17773" x2="59961" y2="1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98" y="1322631"/>
              <a:ext cx="3178281" cy="3178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5A0A5C9-F718-1342-8972-94F0243CCA90}"/>
                </a:ext>
              </a:extLst>
            </p:cNvPr>
            <p:cNvSpPr/>
            <p:nvPr/>
          </p:nvSpPr>
          <p:spPr>
            <a:xfrm>
              <a:off x="5724395" y="1569929"/>
              <a:ext cx="2016690" cy="265134"/>
            </a:xfrm>
            <a:custGeom>
              <a:avLst/>
              <a:gdLst>
                <a:gd name="connsiteX0" fmla="*/ 0 w 2016690"/>
                <a:gd name="connsiteY0" fmla="*/ 150313 h 237995"/>
                <a:gd name="connsiteX1" fmla="*/ 100208 w 2016690"/>
                <a:gd name="connsiteY1" fmla="*/ 25053 h 237995"/>
                <a:gd name="connsiteX2" fmla="*/ 206679 w 2016690"/>
                <a:gd name="connsiteY2" fmla="*/ 81420 h 237995"/>
                <a:gd name="connsiteX3" fmla="*/ 269309 w 2016690"/>
                <a:gd name="connsiteY3" fmla="*/ 25053 h 237995"/>
                <a:gd name="connsiteX4" fmla="*/ 325676 w 2016690"/>
                <a:gd name="connsiteY4" fmla="*/ 75157 h 237995"/>
                <a:gd name="connsiteX5" fmla="*/ 419621 w 2016690"/>
                <a:gd name="connsiteY5" fmla="*/ 43842 h 237995"/>
                <a:gd name="connsiteX6" fmla="*/ 444673 w 2016690"/>
                <a:gd name="connsiteY6" fmla="*/ 118998 h 237995"/>
                <a:gd name="connsiteX7" fmla="*/ 519830 w 2016690"/>
                <a:gd name="connsiteY7" fmla="*/ 118998 h 237995"/>
                <a:gd name="connsiteX8" fmla="*/ 594986 w 2016690"/>
                <a:gd name="connsiteY8" fmla="*/ 125261 h 237995"/>
                <a:gd name="connsiteX9" fmla="*/ 732772 w 2016690"/>
                <a:gd name="connsiteY9" fmla="*/ 62631 h 237995"/>
                <a:gd name="connsiteX10" fmla="*/ 951978 w 2016690"/>
                <a:gd name="connsiteY10" fmla="*/ 75157 h 237995"/>
                <a:gd name="connsiteX11" fmla="*/ 1002082 w 2016690"/>
                <a:gd name="connsiteY11" fmla="*/ 12527 h 237995"/>
                <a:gd name="connsiteX12" fmla="*/ 1158657 w 2016690"/>
                <a:gd name="connsiteY12" fmla="*/ 0 h 237995"/>
                <a:gd name="connsiteX13" fmla="*/ 1265128 w 2016690"/>
                <a:gd name="connsiteY13" fmla="*/ 56368 h 237995"/>
                <a:gd name="connsiteX14" fmla="*/ 1359073 w 2016690"/>
                <a:gd name="connsiteY14" fmla="*/ 25053 h 237995"/>
                <a:gd name="connsiteX15" fmla="*/ 1484334 w 2016690"/>
                <a:gd name="connsiteY15" fmla="*/ 75157 h 237995"/>
                <a:gd name="connsiteX16" fmla="*/ 2016690 w 2016690"/>
                <a:gd name="connsiteY16" fmla="*/ 50105 h 237995"/>
                <a:gd name="connsiteX17" fmla="*/ 2010427 w 2016690"/>
                <a:gd name="connsiteY17" fmla="*/ 212943 h 237995"/>
                <a:gd name="connsiteX18" fmla="*/ 1659698 w 2016690"/>
                <a:gd name="connsiteY18" fmla="*/ 212943 h 237995"/>
                <a:gd name="connsiteX19" fmla="*/ 1290180 w 2016690"/>
                <a:gd name="connsiteY19" fmla="*/ 237995 h 237995"/>
                <a:gd name="connsiteX20" fmla="*/ 1171183 w 2016690"/>
                <a:gd name="connsiteY20" fmla="*/ 206680 h 237995"/>
                <a:gd name="connsiteX21" fmla="*/ 1077238 w 2016690"/>
                <a:gd name="connsiteY21" fmla="*/ 237995 h 237995"/>
                <a:gd name="connsiteX22" fmla="*/ 1077238 w 2016690"/>
                <a:gd name="connsiteY22" fmla="*/ 237995 h 237995"/>
                <a:gd name="connsiteX23" fmla="*/ 989556 w 2016690"/>
                <a:gd name="connsiteY23" fmla="*/ 237995 h 237995"/>
                <a:gd name="connsiteX24" fmla="*/ 926926 w 2016690"/>
                <a:gd name="connsiteY24" fmla="*/ 187891 h 237995"/>
                <a:gd name="connsiteX25" fmla="*/ 864295 w 2016690"/>
                <a:gd name="connsiteY25" fmla="*/ 237995 h 237995"/>
                <a:gd name="connsiteX26" fmla="*/ 814191 w 2016690"/>
                <a:gd name="connsiteY26" fmla="*/ 219206 h 237995"/>
                <a:gd name="connsiteX27" fmla="*/ 707720 w 2016690"/>
                <a:gd name="connsiteY27" fmla="*/ 162839 h 237995"/>
                <a:gd name="connsiteX28" fmla="*/ 526093 w 2016690"/>
                <a:gd name="connsiteY28" fmla="*/ 206680 h 237995"/>
                <a:gd name="connsiteX29" fmla="*/ 0 w 2016690"/>
                <a:gd name="connsiteY29" fmla="*/ 150313 h 237995"/>
                <a:gd name="connsiteX0" fmla="*/ 0 w 2016690"/>
                <a:gd name="connsiteY0" fmla="*/ 177452 h 265134"/>
                <a:gd name="connsiteX1" fmla="*/ 100208 w 2016690"/>
                <a:gd name="connsiteY1" fmla="*/ 52192 h 265134"/>
                <a:gd name="connsiteX2" fmla="*/ 206679 w 2016690"/>
                <a:gd name="connsiteY2" fmla="*/ 108559 h 265134"/>
                <a:gd name="connsiteX3" fmla="*/ 269309 w 2016690"/>
                <a:gd name="connsiteY3" fmla="*/ 52192 h 265134"/>
                <a:gd name="connsiteX4" fmla="*/ 325676 w 2016690"/>
                <a:gd name="connsiteY4" fmla="*/ 102296 h 265134"/>
                <a:gd name="connsiteX5" fmla="*/ 419621 w 2016690"/>
                <a:gd name="connsiteY5" fmla="*/ 70981 h 265134"/>
                <a:gd name="connsiteX6" fmla="*/ 444673 w 2016690"/>
                <a:gd name="connsiteY6" fmla="*/ 146137 h 265134"/>
                <a:gd name="connsiteX7" fmla="*/ 519830 w 2016690"/>
                <a:gd name="connsiteY7" fmla="*/ 146137 h 265134"/>
                <a:gd name="connsiteX8" fmla="*/ 577568 w 2016690"/>
                <a:gd name="connsiteY8" fmla="*/ 0 h 265134"/>
                <a:gd name="connsiteX9" fmla="*/ 732772 w 2016690"/>
                <a:gd name="connsiteY9" fmla="*/ 89770 h 265134"/>
                <a:gd name="connsiteX10" fmla="*/ 951978 w 2016690"/>
                <a:gd name="connsiteY10" fmla="*/ 102296 h 265134"/>
                <a:gd name="connsiteX11" fmla="*/ 1002082 w 2016690"/>
                <a:gd name="connsiteY11" fmla="*/ 39666 h 265134"/>
                <a:gd name="connsiteX12" fmla="*/ 1158657 w 2016690"/>
                <a:gd name="connsiteY12" fmla="*/ 27139 h 265134"/>
                <a:gd name="connsiteX13" fmla="*/ 1265128 w 2016690"/>
                <a:gd name="connsiteY13" fmla="*/ 83507 h 265134"/>
                <a:gd name="connsiteX14" fmla="*/ 1359073 w 2016690"/>
                <a:gd name="connsiteY14" fmla="*/ 52192 h 265134"/>
                <a:gd name="connsiteX15" fmla="*/ 1484334 w 2016690"/>
                <a:gd name="connsiteY15" fmla="*/ 102296 h 265134"/>
                <a:gd name="connsiteX16" fmla="*/ 2016690 w 2016690"/>
                <a:gd name="connsiteY16" fmla="*/ 77244 h 265134"/>
                <a:gd name="connsiteX17" fmla="*/ 2010427 w 2016690"/>
                <a:gd name="connsiteY17" fmla="*/ 240082 h 265134"/>
                <a:gd name="connsiteX18" fmla="*/ 1659698 w 2016690"/>
                <a:gd name="connsiteY18" fmla="*/ 240082 h 265134"/>
                <a:gd name="connsiteX19" fmla="*/ 1290180 w 2016690"/>
                <a:gd name="connsiteY19" fmla="*/ 265134 h 265134"/>
                <a:gd name="connsiteX20" fmla="*/ 1171183 w 2016690"/>
                <a:gd name="connsiteY20" fmla="*/ 233819 h 265134"/>
                <a:gd name="connsiteX21" fmla="*/ 1077238 w 2016690"/>
                <a:gd name="connsiteY21" fmla="*/ 265134 h 265134"/>
                <a:gd name="connsiteX22" fmla="*/ 1077238 w 2016690"/>
                <a:gd name="connsiteY22" fmla="*/ 265134 h 265134"/>
                <a:gd name="connsiteX23" fmla="*/ 989556 w 2016690"/>
                <a:gd name="connsiteY23" fmla="*/ 265134 h 265134"/>
                <a:gd name="connsiteX24" fmla="*/ 926926 w 2016690"/>
                <a:gd name="connsiteY24" fmla="*/ 215030 h 265134"/>
                <a:gd name="connsiteX25" fmla="*/ 864295 w 2016690"/>
                <a:gd name="connsiteY25" fmla="*/ 265134 h 265134"/>
                <a:gd name="connsiteX26" fmla="*/ 814191 w 2016690"/>
                <a:gd name="connsiteY26" fmla="*/ 246345 h 265134"/>
                <a:gd name="connsiteX27" fmla="*/ 707720 w 2016690"/>
                <a:gd name="connsiteY27" fmla="*/ 189978 h 265134"/>
                <a:gd name="connsiteX28" fmla="*/ 526093 w 2016690"/>
                <a:gd name="connsiteY28" fmla="*/ 233819 h 265134"/>
                <a:gd name="connsiteX29" fmla="*/ 0 w 2016690"/>
                <a:gd name="connsiteY29" fmla="*/ 177452 h 265134"/>
                <a:gd name="connsiteX0" fmla="*/ 0 w 2016690"/>
                <a:gd name="connsiteY0" fmla="*/ 177452 h 265134"/>
                <a:gd name="connsiteX1" fmla="*/ 100208 w 2016690"/>
                <a:gd name="connsiteY1" fmla="*/ 52192 h 265134"/>
                <a:gd name="connsiteX2" fmla="*/ 206679 w 2016690"/>
                <a:gd name="connsiteY2" fmla="*/ 108559 h 265134"/>
                <a:gd name="connsiteX3" fmla="*/ 269309 w 2016690"/>
                <a:gd name="connsiteY3" fmla="*/ 52192 h 265134"/>
                <a:gd name="connsiteX4" fmla="*/ 325676 w 2016690"/>
                <a:gd name="connsiteY4" fmla="*/ 102296 h 265134"/>
                <a:gd name="connsiteX5" fmla="*/ 419621 w 2016690"/>
                <a:gd name="connsiteY5" fmla="*/ 70981 h 265134"/>
                <a:gd name="connsiteX6" fmla="*/ 483862 w 2016690"/>
                <a:gd name="connsiteY6" fmla="*/ 128720 h 265134"/>
                <a:gd name="connsiteX7" fmla="*/ 519830 w 2016690"/>
                <a:gd name="connsiteY7" fmla="*/ 146137 h 265134"/>
                <a:gd name="connsiteX8" fmla="*/ 577568 w 2016690"/>
                <a:gd name="connsiteY8" fmla="*/ 0 h 265134"/>
                <a:gd name="connsiteX9" fmla="*/ 732772 w 2016690"/>
                <a:gd name="connsiteY9" fmla="*/ 89770 h 265134"/>
                <a:gd name="connsiteX10" fmla="*/ 951978 w 2016690"/>
                <a:gd name="connsiteY10" fmla="*/ 102296 h 265134"/>
                <a:gd name="connsiteX11" fmla="*/ 1002082 w 2016690"/>
                <a:gd name="connsiteY11" fmla="*/ 39666 h 265134"/>
                <a:gd name="connsiteX12" fmla="*/ 1158657 w 2016690"/>
                <a:gd name="connsiteY12" fmla="*/ 27139 h 265134"/>
                <a:gd name="connsiteX13" fmla="*/ 1265128 w 2016690"/>
                <a:gd name="connsiteY13" fmla="*/ 83507 h 265134"/>
                <a:gd name="connsiteX14" fmla="*/ 1359073 w 2016690"/>
                <a:gd name="connsiteY14" fmla="*/ 52192 h 265134"/>
                <a:gd name="connsiteX15" fmla="*/ 1484334 w 2016690"/>
                <a:gd name="connsiteY15" fmla="*/ 102296 h 265134"/>
                <a:gd name="connsiteX16" fmla="*/ 2016690 w 2016690"/>
                <a:gd name="connsiteY16" fmla="*/ 77244 h 265134"/>
                <a:gd name="connsiteX17" fmla="*/ 2010427 w 2016690"/>
                <a:gd name="connsiteY17" fmla="*/ 240082 h 265134"/>
                <a:gd name="connsiteX18" fmla="*/ 1659698 w 2016690"/>
                <a:gd name="connsiteY18" fmla="*/ 240082 h 265134"/>
                <a:gd name="connsiteX19" fmla="*/ 1290180 w 2016690"/>
                <a:gd name="connsiteY19" fmla="*/ 265134 h 265134"/>
                <a:gd name="connsiteX20" fmla="*/ 1171183 w 2016690"/>
                <a:gd name="connsiteY20" fmla="*/ 233819 h 265134"/>
                <a:gd name="connsiteX21" fmla="*/ 1077238 w 2016690"/>
                <a:gd name="connsiteY21" fmla="*/ 265134 h 265134"/>
                <a:gd name="connsiteX22" fmla="*/ 1077238 w 2016690"/>
                <a:gd name="connsiteY22" fmla="*/ 265134 h 265134"/>
                <a:gd name="connsiteX23" fmla="*/ 989556 w 2016690"/>
                <a:gd name="connsiteY23" fmla="*/ 265134 h 265134"/>
                <a:gd name="connsiteX24" fmla="*/ 926926 w 2016690"/>
                <a:gd name="connsiteY24" fmla="*/ 215030 h 265134"/>
                <a:gd name="connsiteX25" fmla="*/ 864295 w 2016690"/>
                <a:gd name="connsiteY25" fmla="*/ 265134 h 265134"/>
                <a:gd name="connsiteX26" fmla="*/ 814191 w 2016690"/>
                <a:gd name="connsiteY26" fmla="*/ 246345 h 265134"/>
                <a:gd name="connsiteX27" fmla="*/ 707720 w 2016690"/>
                <a:gd name="connsiteY27" fmla="*/ 189978 h 265134"/>
                <a:gd name="connsiteX28" fmla="*/ 526093 w 2016690"/>
                <a:gd name="connsiteY28" fmla="*/ 233819 h 265134"/>
                <a:gd name="connsiteX29" fmla="*/ 0 w 2016690"/>
                <a:gd name="connsiteY29" fmla="*/ 177452 h 2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6690" h="265134">
                  <a:moveTo>
                    <a:pt x="0" y="177452"/>
                  </a:moveTo>
                  <a:lnTo>
                    <a:pt x="100208" y="52192"/>
                  </a:lnTo>
                  <a:lnTo>
                    <a:pt x="206679" y="108559"/>
                  </a:lnTo>
                  <a:lnTo>
                    <a:pt x="269309" y="52192"/>
                  </a:lnTo>
                  <a:lnTo>
                    <a:pt x="325676" y="102296"/>
                  </a:lnTo>
                  <a:lnTo>
                    <a:pt x="419621" y="70981"/>
                  </a:lnTo>
                  <a:lnTo>
                    <a:pt x="483862" y="128720"/>
                  </a:lnTo>
                  <a:lnTo>
                    <a:pt x="519830" y="146137"/>
                  </a:lnTo>
                  <a:lnTo>
                    <a:pt x="577568" y="0"/>
                  </a:lnTo>
                  <a:lnTo>
                    <a:pt x="732772" y="89770"/>
                  </a:lnTo>
                  <a:lnTo>
                    <a:pt x="951978" y="102296"/>
                  </a:lnTo>
                  <a:lnTo>
                    <a:pt x="1002082" y="39666"/>
                  </a:lnTo>
                  <a:lnTo>
                    <a:pt x="1158657" y="27139"/>
                  </a:lnTo>
                  <a:lnTo>
                    <a:pt x="1265128" y="83507"/>
                  </a:lnTo>
                  <a:lnTo>
                    <a:pt x="1359073" y="52192"/>
                  </a:lnTo>
                  <a:lnTo>
                    <a:pt x="1484334" y="102296"/>
                  </a:lnTo>
                  <a:lnTo>
                    <a:pt x="2016690" y="77244"/>
                  </a:lnTo>
                  <a:lnTo>
                    <a:pt x="2010427" y="240082"/>
                  </a:lnTo>
                  <a:lnTo>
                    <a:pt x="1659698" y="240082"/>
                  </a:lnTo>
                  <a:lnTo>
                    <a:pt x="1290180" y="265134"/>
                  </a:lnTo>
                  <a:lnTo>
                    <a:pt x="1171183" y="233819"/>
                  </a:lnTo>
                  <a:lnTo>
                    <a:pt x="1077238" y="265134"/>
                  </a:lnTo>
                  <a:lnTo>
                    <a:pt x="1077238" y="265134"/>
                  </a:lnTo>
                  <a:lnTo>
                    <a:pt x="989556" y="265134"/>
                  </a:lnTo>
                  <a:lnTo>
                    <a:pt x="926926" y="215030"/>
                  </a:lnTo>
                  <a:lnTo>
                    <a:pt x="864295" y="265134"/>
                  </a:lnTo>
                  <a:lnTo>
                    <a:pt x="814191" y="246345"/>
                  </a:lnTo>
                  <a:lnTo>
                    <a:pt x="707720" y="189978"/>
                  </a:lnTo>
                  <a:lnTo>
                    <a:pt x="526093" y="233819"/>
                  </a:lnTo>
                  <a:lnTo>
                    <a:pt x="0" y="177452"/>
                  </a:lnTo>
                  <a:close/>
                </a:path>
              </a:pathLst>
            </a:custGeom>
            <a:solidFill>
              <a:srgbClr val="0D000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52DCF1-0626-7D4A-B344-4886440FCC1E}"/>
              </a:ext>
            </a:extLst>
          </p:cNvPr>
          <p:cNvGrpSpPr/>
          <p:nvPr/>
        </p:nvGrpSpPr>
        <p:grpSpPr>
          <a:xfrm>
            <a:off x="9916107" y="3115930"/>
            <a:ext cx="1664746" cy="1659906"/>
            <a:chOff x="0" y="661987"/>
            <a:chExt cx="4546600" cy="4546600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C39EE8B-DE4B-894F-A6CF-3E2D5FA66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789" b="97461" l="9961" r="89844">
                          <a14:foregroundMark x1="43359" y1="40820" x2="37109" y2="43945"/>
                          <a14:foregroundMark x1="36133" y1="86914" x2="54492" y2="87500"/>
                          <a14:foregroundMark x1="54492" y1="87500" x2="61914" y2="90430"/>
                          <a14:foregroundMark x1="36523" y1="35938" x2="35742" y2="52148"/>
                          <a14:foregroundMark x1="29883" y1="97266" x2="55078" y2="97656"/>
                          <a14:foregroundMark x1="55078" y1="97656" x2="76758" y2="96680"/>
                          <a14:foregroundMark x1="43359" y1="8789" x2="50586" y2="8984"/>
                          <a14:foregroundMark x1="33008" y1="11523" x2="33008" y2="11523"/>
                          <a14:foregroundMark x1="31641" y1="11523" x2="31641" y2="11523"/>
                          <a14:backgroundMark x1="36328" y1="15625" x2="36328" y2="15625"/>
                          <a14:backgroundMark x1="38867" y1="16016" x2="41602" y2="15820"/>
                          <a14:backgroundMark x1="66016" y1="16602" x2="67578" y2="16602"/>
                          <a14:backgroundMark x1="15625" y1="14844" x2="22852" y2="14844"/>
                          <a14:backgroundMark x1="22852" y1="14844" x2="30859" y2="14844"/>
                          <a14:backgroundMark x1="36523" y1="15625" x2="47461" y2="15625"/>
                          <a14:backgroundMark x1="47461" y1="15625" x2="58008" y2="14648"/>
                          <a14:backgroundMark x1="58008" y1="14648" x2="59961" y2="14648"/>
                          <a14:backgroundMark x1="61914" y1="15430" x2="61914" y2="15430"/>
                          <a14:backgroundMark x1="47852" y1="12500" x2="47852" y2="12500"/>
                          <a14:backgroundMark x1="48242" y1="12891" x2="48242" y2="12891"/>
                          <a14:backgroundMark x1="48047" y1="13672" x2="48633" y2="12695"/>
                          <a14:backgroundMark x1="48242" y1="12500" x2="47656" y2="12500"/>
                          <a14:backgroundMark x1="48438" y1="11719" x2="49609" y2="13086"/>
                          <a14:backgroundMark x1="49609" y1="13086" x2="55273" y2="12891"/>
                          <a14:backgroundMark x1="55664" y1="12891" x2="60547" y2="13281"/>
                          <a14:backgroundMark x1="70703" y1="15039" x2="75000" y2="14648"/>
                          <a14:backgroundMark x1="74805" y1="16406" x2="75000" y2="17383"/>
                          <a14:backgroundMark x1="26367" y1="16797" x2="24219" y2="16797"/>
                          <a14:backgroundMark x1="26563" y1="16797" x2="29102" y2="16406"/>
                          <a14:backgroundMark x1="30078" y1="16992" x2="31836" y2="16016"/>
                          <a14:backgroundMark x1="32227" y1="17383" x2="32227" y2="17383"/>
                          <a14:backgroundMark x1="33203" y1="13867" x2="33203" y2="13867"/>
                          <a14:backgroundMark x1="31641" y1="12695" x2="31641" y2="12695"/>
                          <a14:backgroundMark x1="35352" y1="12500" x2="35352" y2="12500"/>
                          <a14:backgroundMark x1="36523" y1="12109" x2="36523" y2="12109"/>
                          <a14:backgroundMark x1="38086" y1="11719" x2="38086" y2="11719"/>
                          <a14:backgroundMark x1="39258" y1="11914" x2="39258" y2="11914"/>
                          <a14:backgroundMark x1="42188" y1="12695" x2="42188" y2="126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61987"/>
              <a:ext cx="4546600" cy="454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686AF1D-C312-2E47-B054-ECA4F0E5C8B6}"/>
                </a:ext>
              </a:extLst>
            </p:cNvPr>
            <p:cNvSpPr/>
            <p:nvPr/>
          </p:nvSpPr>
          <p:spPr>
            <a:xfrm>
              <a:off x="1176867" y="1168400"/>
              <a:ext cx="2307166" cy="368300"/>
            </a:xfrm>
            <a:custGeom>
              <a:avLst/>
              <a:gdLst>
                <a:gd name="connsiteX0" fmla="*/ 0 w 2307166"/>
                <a:gd name="connsiteY0" fmla="*/ 279400 h 368300"/>
                <a:gd name="connsiteX1" fmla="*/ 254000 w 2307166"/>
                <a:gd name="connsiteY1" fmla="*/ 4233 h 368300"/>
                <a:gd name="connsiteX2" fmla="*/ 313266 w 2307166"/>
                <a:gd name="connsiteY2" fmla="*/ 76200 h 368300"/>
                <a:gd name="connsiteX3" fmla="*/ 397933 w 2307166"/>
                <a:gd name="connsiteY3" fmla="*/ 80433 h 368300"/>
                <a:gd name="connsiteX4" fmla="*/ 444500 w 2307166"/>
                <a:gd name="connsiteY4" fmla="*/ 4233 h 368300"/>
                <a:gd name="connsiteX5" fmla="*/ 635000 w 2307166"/>
                <a:gd name="connsiteY5" fmla="*/ 0 h 368300"/>
                <a:gd name="connsiteX6" fmla="*/ 685800 w 2307166"/>
                <a:gd name="connsiteY6" fmla="*/ 59267 h 368300"/>
                <a:gd name="connsiteX7" fmla="*/ 977900 w 2307166"/>
                <a:gd name="connsiteY7" fmla="*/ 42333 h 368300"/>
                <a:gd name="connsiteX8" fmla="*/ 994833 w 2307166"/>
                <a:gd name="connsiteY8" fmla="*/ 8467 h 368300"/>
                <a:gd name="connsiteX9" fmla="*/ 1066800 w 2307166"/>
                <a:gd name="connsiteY9" fmla="*/ 8467 h 368300"/>
                <a:gd name="connsiteX10" fmla="*/ 1113366 w 2307166"/>
                <a:gd name="connsiteY10" fmla="*/ 59267 h 368300"/>
                <a:gd name="connsiteX11" fmla="*/ 1595966 w 2307166"/>
                <a:gd name="connsiteY11" fmla="*/ 55033 h 368300"/>
                <a:gd name="connsiteX12" fmla="*/ 1680633 w 2307166"/>
                <a:gd name="connsiteY12" fmla="*/ 118533 h 368300"/>
                <a:gd name="connsiteX13" fmla="*/ 1820333 w 2307166"/>
                <a:gd name="connsiteY13" fmla="*/ 114300 h 368300"/>
                <a:gd name="connsiteX14" fmla="*/ 1896533 w 2307166"/>
                <a:gd name="connsiteY14" fmla="*/ 177800 h 368300"/>
                <a:gd name="connsiteX15" fmla="*/ 1913466 w 2307166"/>
                <a:gd name="connsiteY15" fmla="*/ 105833 h 368300"/>
                <a:gd name="connsiteX16" fmla="*/ 1972733 w 2307166"/>
                <a:gd name="connsiteY16" fmla="*/ 131233 h 368300"/>
                <a:gd name="connsiteX17" fmla="*/ 2082800 w 2307166"/>
                <a:gd name="connsiteY17" fmla="*/ 88900 h 368300"/>
                <a:gd name="connsiteX18" fmla="*/ 2082800 w 2307166"/>
                <a:gd name="connsiteY18" fmla="*/ 88900 h 368300"/>
                <a:gd name="connsiteX19" fmla="*/ 2307166 w 2307166"/>
                <a:gd name="connsiteY19" fmla="*/ 254000 h 368300"/>
                <a:gd name="connsiteX20" fmla="*/ 2273300 w 2307166"/>
                <a:gd name="connsiteY20" fmla="*/ 296333 h 368300"/>
                <a:gd name="connsiteX21" fmla="*/ 2027766 w 2307166"/>
                <a:gd name="connsiteY21" fmla="*/ 309033 h 368300"/>
                <a:gd name="connsiteX22" fmla="*/ 1816100 w 2307166"/>
                <a:gd name="connsiteY22" fmla="*/ 330200 h 368300"/>
                <a:gd name="connsiteX23" fmla="*/ 1778000 w 2307166"/>
                <a:gd name="connsiteY23" fmla="*/ 313267 h 368300"/>
                <a:gd name="connsiteX24" fmla="*/ 1744133 w 2307166"/>
                <a:gd name="connsiteY24" fmla="*/ 347133 h 368300"/>
                <a:gd name="connsiteX25" fmla="*/ 1710266 w 2307166"/>
                <a:gd name="connsiteY25" fmla="*/ 347133 h 368300"/>
                <a:gd name="connsiteX26" fmla="*/ 1655233 w 2307166"/>
                <a:gd name="connsiteY26" fmla="*/ 309033 h 368300"/>
                <a:gd name="connsiteX27" fmla="*/ 1621366 w 2307166"/>
                <a:gd name="connsiteY27" fmla="*/ 347133 h 368300"/>
                <a:gd name="connsiteX28" fmla="*/ 1621366 w 2307166"/>
                <a:gd name="connsiteY28" fmla="*/ 347133 h 368300"/>
                <a:gd name="connsiteX29" fmla="*/ 1528233 w 2307166"/>
                <a:gd name="connsiteY29" fmla="*/ 309033 h 368300"/>
                <a:gd name="connsiteX30" fmla="*/ 1473200 w 2307166"/>
                <a:gd name="connsiteY30" fmla="*/ 325967 h 368300"/>
                <a:gd name="connsiteX31" fmla="*/ 1418166 w 2307166"/>
                <a:gd name="connsiteY31" fmla="*/ 283633 h 368300"/>
                <a:gd name="connsiteX32" fmla="*/ 1333500 w 2307166"/>
                <a:gd name="connsiteY32" fmla="*/ 334433 h 368300"/>
                <a:gd name="connsiteX33" fmla="*/ 1240366 w 2307166"/>
                <a:gd name="connsiteY33" fmla="*/ 283633 h 368300"/>
                <a:gd name="connsiteX34" fmla="*/ 1159933 w 2307166"/>
                <a:gd name="connsiteY34" fmla="*/ 342900 h 368300"/>
                <a:gd name="connsiteX35" fmla="*/ 1087966 w 2307166"/>
                <a:gd name="connsiteY35" fmla="*/ 292100 h 368300"/>
                <a:gd name="connsiteX36" fmla="*/ 1020233 w 2307166"/>
                <a:gd name="connsiteY36" fmla="*/ 347133 h 368300"/>
                <a:gd name="connsiteX37" fmla="*/ 914400 w 2307166"/>
                <a:gd name="connsiteY37" fmla="*/ 266700 h 368300"/>
                <a:gd name="connsiteX38" fmla="*/ 872066 w 2307166"/>
                <a:gd name="connsiteY38" fmla="*/ 338667 h 368300"/>
                <a:gd name="connsiteX39" fmla="*/ 817033 w 2307166"/>
                <a:gd name="connsiteY39" fmla="*/ 317500 h 368300"/>
                <a:gd name="connsiteX40" fmla="*/ 762000 w 2307166"/>
                <a:gd name="connsiteY40" fmla="*/ 317500 h 368300"/>
                <a:gd name="connsiteX41" fmla="*/ 740833 w 2307166"/>
                <a:gd name="connsiteY41" fmla="*/ 338667 h 368300"/>
                <a:gd name="connsiteX42" fmla="*/ 668866 w 2307166"/>
                <a:gd name="connsiteY42" fmla="*/ 309033 h 368300"/>
                <a:gd name="connsiteX43" fmla="*/ 626533 w 2307166"/>
                <a:gd name="connsiteY43" fmla="*/ 334433 h 368300"/>
                <a:gd name="connsiteX44" fmla="*/ 596900 w 2307166"/>
                <a:gd name="connsiteY44" fmla="*/ 292100 h 368300"/>
                <a:gd name="connsiteX45" fmla="*/ 486833 w 2307166"/>
                <a:gd name="connsiteY45" fmla="*/ 338667 h 368300"/>
                <a:gd name="connsiteX46" fmla="*/ 436033 w 2307166"/>
                <a:gd name="connsiteY46" fmla="*/ 347133 h 368300"/>
                <a:gd name="connsiteX47" fmla="*/ 406400 w 2307166"/>
                <a:gd name="connsiteY47" fmla="*/ 309033 h 368300"/>
                <a:gd name="connsiteX48" fmla="*/ 304800 w 2307166"/>
                <a:gd name="connsiteY48" fmla="*/ 368300 h 368300"/>
                <a:gd name="connsiteX49" fmla="*/ 275166 w 2307166"/>
                <a:gd name="connsiteY49" fmla="*/ 321733 h 368300"/>
                <a:gd name="connsiteX50" fmla="*/ 63500 w 2307166"/>
                <a:gd name="connsiteY50" fmla="*/ 321733 h 368300"/>
                <a:gd name="connsiteX51" fmla="*/ 0 w 2307166"/>
                <a:gd name="connsiteY51" fmla="*/ 2794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307166" h="368300">
                  <a:moveTo>
                    <a:pt x="0" y="279400"/>
                  </a:moveTo>
                  <a:lnTo>
                    <a:pt x="254000" y="4233"/>
                  </a:lnTo>
                  <a:lnTo>
                    <a:pt x="313266" y="76200"/>
                  </a:lnTo>
                  <a:lnTo>
                    <a:pt x="397933" y="80433"/>
                  </a:lnTo>
                  <a:lnTo>
                    <a:pt x="444500" y="4233"/>
                  </a:lnTo>
                  <a:lnTo>
                    <a:pt x="635000" y="0"/>
                  </a:lnTo>
                  <a:lnTo>
                    <a:pt x="685800" y="59267"/>
                  </a:lnTo>
                  <a:lnTo>
                    <a:pt x="977900" y="42333"/>
                  </a:lnTo>
                  <a:lnTo>
                    <a:pt x="994833" y="8467"/>
                  </a:lnTo>
                  <a:lnTo>
                    <a:pt x="1066800" y="8467"/>
                  </a:lnTo>
                  <a:lnTo>
                    <a:pt x="1113366" y="59267"/>
                  </a:lnTo>
                  <a:lnTo>
                    <a:pt x="1595966" y="55033"/>
                  </a:lnTo>
                  <a:lnTo>
                    <a:pt x="1680633" y="118533"/>
                  </a:lnTo>
                  <a:lnTo>
                    <a:pt x="1820333" y="114300"/>
                  </a:lnTo>
                  <a:lnTo>
                    <a:pt x="1896533" y="177800"/>
                  </a:lnTo>
                  <a:lnTo>
                    <a:pt x="1913466" y="105833"/>
                  </a:lnTo>
                  <a:lnTo>
                    <a:pt x="1972733" y="131233"/>
                  </a:lnTo>
                  <a:lnTo>
                    <a:pt x="2082800" y="88900"/>
                  </a:lnTo>
                  <a:lnTo>
                    <a:pt x="2082800" y="88900"/>
                  </a:lnTo>
                  <a:lnTo>
                    <a:pt x="2307166" y="254000"/>
                  </a:lnTo>
                  <a:lnTo>
                    <a:pt x="2273300" y="296333"/>
                  </a:lnTo>
                  <a:lnTo>
                    <a:pt x="2027766" y="309033"/>
                  </a:lnTo>
                  <a:lnTo>
                    <a:pt x="1816100" y="330200"/>
                  </a:lnTo>
                  <a:lnTo>
                    <a:pt x="1778000" y="313267"/>
                  </a:lnTo>
                  <a:lnTo>
                    <a:pt x="1744133" y="347133"/>
                  </a:lnTo>
                  <a:lnTo>
                    <a:pt x="1710266" y="347133"/>
                  </a:lnTo>
                  <a:lnTo>
                    <a:pt x="1655233" y="309033"/>
                  </a:lnTo>
                  <a:lnTo>
                    <a:pt x="1621366" y="347133"/>
                  </a:lnTo>
                  <a:lnTo>
                    <a:pt x="1621366" y="347133"/>
                  </a:lnTo>
                  <a:lnTo>
                    <a:pt x="1528233" y="309033"/>
                  </a:lnTo>
                  <a:lnTo>
                    <a:pt x="1473200" y="325967"/>
                  </a:lnTo>
                  <a:lnTo>
                    <a:pt x="1418166" y="283633"/>
                  </a:lnTo>
                  <a:lnTo>
                    <a:pt x="1333500" y="334433"/>
                  </a:lnTo>
                  <a:lnTo>
                    <a:pt x="1240366" y="283633"/>
                  </a:lnTo>
                  <a:lnTo>
                    <a:pt x="1159933" y="342900"/>
                  </a:lnTo>
                  <a:lnTo>
                    <a:pt x="1087966" y="292100"/>
                  </a:lnTo>
                  <a:lnTo>
                    <a:pt x="1020233" y="347133"/>
                  </a:lnTo>
                  <a:lnTo>
                    <a:pt x="914400" y="266700"/>
                  </a:lnTo>
                  <a:lnTo>
                    <a:pt x="872066" y="338667"/>
                  </a:lnTo>
                  <a:lnTo>
                    <a:pt x="817033" y="317500"/>
                  </a:lnTo>
                  <a:lnTo>
                    <a:pt x="762000" y="317500"/>
                  </a:lnTo>
                  <a:lnTo>
                    <a:pt x="740833" y="338667"/>
                  </a:lnTo>
                  <a:lnTo>
                    <a:pt x="668866" y="309033"/>
                  </a:lnTo>
                  <a:lnTo>
                    <a:pt x="626533" y="334433"/>
                  </a:lnTo>
                  <a:lnTo>
                    <a:pt x="596900" y="292100"/>
                  </a:lnTo>
                  <a:lnTo>
                    <a:pt x="486833" y="338667"/>
                  </a:lnTo>
                  <a:lnTo>
                    <a:pt x="436033" y="347133"/>
                  </a:lnTo>
                  <a:lnTo>
                    <a:pt x="406400" y="309033"/>
                  </a:lnTo>
                  <a:lnTo>
                    <a:pt x="304800" y="368300"/>
                  </a:lnTo>
                  <a:lnTo>
                    <a:pt x="275166" y="321733"/>
                  </a:lnTo>
                  <a:lnTo>
                    <a:pt x="63500" y="321733"/>
                  </a:lnTo>
                  <a:lnTo>
                    <a:pt x="0" y="279400"/>
                  </a:lnTo>
                  <a:close/>
                </a:path>
              </a:pathLst>
            </a:custGeom>
            <a:solidFill>
              <a:srgbClr val="49281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DE6D47-718B-EF44-A689-92BFFCCE0A3A}"/>
              </a:ext>
            </a:extLst>
          </p:cNvPr>
          <p:cNvGrpSpPr/>
          <p:nvPr/>
        </p:nvGrpSpPr>
        <p:grpSpPr>
          <a:xfrm>
            <a:off x="414927" y="3260833"/>
            <a:ext cx="1775483" cy="1665117"/>
            <a:chOff x="2844800" y="177800"/>
            <a:chExt cx="6502400" cy="6502400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EAC00338-752F-074E-BE23-7159D1626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398" b="96289" l="3711" r="89844">
                          <a14:foregroundMark x1="44531" y1="54102" x2="46680" y2="60352"/>
                          <a14:foregroundMark x1="50195" y1="49609" x2="61719" y2="62500"/>
                          <a14:foregroundMark x1="61719" y1="62500" x2="63281" y2="54688"/>
                          <a14:foregroundMark x1="63281" y1="54688" x2="52734" y2="56055"/>
                          <a14:foregroundMark x1="20508" y1="36133" x2="13477" y2="66992"/>
                          <a14:foregroundMark x1="13477" y1="66992" x2="8008" y2="78320"/>
                          <a14:foregroundMark x1="12305" y1="88281" x2="21289" y2="88477"/>
                          <a14:foregroundMark x1="21289" y1="88477" x2="53320" y2="87500"/>
                          <a14:foregroundMark x1="53320" y1="87500" x2="70898" y2="79688"/>
                          <a14:foregroundMark x1="70898" y1="79688" x2="73633" y2="76758"/>
                          <a14:foregroundMark x1="17383" y1="93750" x2="29688" y2="93945"/>
                          <a14:foregroundMark x1="29688" y1="93945" x2="61523" y2="92969"/>
                          <a14:foregroundMark x1="61523" y1="92969" x2="68555" y2="92969"/>
                          <a14:foregroundMark x1="3906" y1="96484" x2="11719" y2="90430"/>
                          <a14:foregroundMark x1="11719" y1="90430" x2="11719" y2="90430"/>
                          <a14:foregroundMark x1="32617" y1="8398" x2="42773" y2="8594"/>
                          <a14:backgroundMark x1="13867" y1="16211" x2="25391" y2="16406"/>
                          <a14:backgroundMark x1="25391" y1="16406" x2="46680" y2="15430"/>
                          <a14:backgroundMark x1="46680" y1="15430" x2="75977" y2="1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800" y="177800"/>
              <a:ext cx="6502400" cy="650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AA6BD5B-8B08-9345-B457-8E2EF794CC86}"/>
                </a:ext>
              </a:extLst>
            </p:cNvPr>
            <p:cNvSpPr/>
            <p:nvPr/>
          </p:nvSpPr>
          <p:spPr>
            <a:xfrm>
              <a:off x="4053646" y="885279"/>
              <a:ext cx="2772321" cy="483409"/>
            </a:xfrm>
            <a:custGeom>
              <a:avLst/>
              <a:gdLst>
                <a:gd name="connsiteX0" fmla="*/ 0 w 2772321"/>
                <a:gd name="connsiteY0" fmla="*/ 471760 h 483409"/>
                <a:gd name="connsiteX1" fmla="*/ 308683 w 2772321"/>
                <a:gd name="connsiteY1" fmla="*/ 69890 h 483409"/>
                <a:gd name="connsiteX2" fmla="*/ 512530 w 2772321"/>
                <a:gd name="connsiteY2" fmla="*/ 133957 h 483409"/>
                <a:gd name="connsiteX3" fmla="*/ 599893 w 2772321"/>
                <a:gd name="connsiteY3" fmla="*/ 11648 h 483409"/>
                <a:gd name="connsiteX4" fmla="*/ 733850 w 2772321"/>
                <a:gd name="connsiteY4" fmla="*/ 87363 h 483409"/>
                <a:gd name="connsiteX5" fmla="*/ 1036708 w 2772321"/>
                <a:gd name="connsiteY5" fmla="*/ 157253 h 483409"/>
                <a:gd name="connsiteX6" fmla="*/ 1153192 w 2772321"/>
                <a:gd name="connsiteY6" fmla="*/ 34945 h 483409"/>
                <a:gd name="connsiteX7" fmla="*/ 1368688 w 2772321"/>
                <a:gd name="connsiteY7" fmla="*/ 5824 h 483409"/>
                <a:gd name="connsiteX8" fmla="*/ 1386160 w 2772321"/>
                <a:gd name="connsiteY8" fmla="*/ 151429 h 483409"/>
                <a:gd name="connsiteX9" fmla="*/ 1846272 w 2772321"/>
                <a:gd name="connsiteY9" fmla="*/ 110660 h 483409"/>
                <a:gd name="connsiteX10" fmla="*/ 1916163 w 2772321"/>
                <a:gd name="connsiteY10" fmla="*/ 0 h 483409"/>
                <a:gd name="connsiteX11" fmla="*/ 2020999 w 2772321"/>
                <a:gd name="connsiteY11" fmla="*/ 34945 h 483409"/>
                <a:gd name="connsiteX12" fmla="*/ 2073416 w 2772321"/>
                <a:gd name="connsiteY12" fmla="*/ 104836 h 483409"/>
                <a:gd name="connsiteX13" fmla="*/ 2160779 w 2772321"/>
                <a:gd name="connsiteY13" fmla="*/ 99011 h 483409"/>
                <a:gd name="connsiteX14" fmla="*/ 2213197 w 2772321"/>
                <a:gd name="connsiteY14" fmla="*/ 46594 h 483409"/>
                <a:gd name="connsiteX15" fmla="*/ 2318033 w 2772321"/>
                <a:gd name="connsiteY15" fmla="*/ 128132 h 483409"/>
                <a:gd name="connsiteX16" fmla="*/ 2370451 w 2772321"/>
                <a:gd name="connsiteY16" fmla="*/ 75715 h 483409"/>
                <a:gd name="connsiteX17" fmla="*/ 2422869 w 2772321"/>
                <a:gd name="connsiteY17" fmla="*/ 69890 h 483409"/>
                <a:gd name="connsiteX18" fmla="*/ 2772321 w 2772321"/>
                <a:gd name="connsiteY18" fmla="*/ 471760 h 483409"/>
                <a:gd name="connsiteX19" fmla="*/ 2574298 w 2772321"/>
                <a:gd name="connsiteY19" fmla="*/ 454288 h 483409"/>
                <a:gd name="connsiteX20" fmla="*/ 2341330 w 2772321"/>
                <a:gd name="connsiteY20" fmla="*/ 471760 h 483409"/>
                <a:gd name="connsiteX21" fmla="*/ 2242318 w 2772321"/>
                <a:gd name="connsiteY21" fmla="*/ 372749 h 483409"/>
                <a:gd name="connsiteX22" fmla="*/ 2085065 w 2772321"/>
                <a:gd name="connsiteY22" fmla="*/ 460112 h 483409"/>
                <a:gd name="connsiteX23" fmla="*/ 1962757 w 2772321"/>
                <a:gd name="connsiteY23" fmla="*/ 396046 h 483409"/>
                <a:gd name="connsiteX24" fmla="*/ 1758909 w 2772321"/>
                <a:gd name="connsiteY24" fmla="*/ 407694 h 483409"/>
                <a:gd name="connsiteX25" fmla="*/ 1706492 w 2772321"/>
                <a:gd name="connsiteY25" fmla="*/ 483409 h 483409"/>
                <a:gd name="connsiteX26" fmla="*/ 0 w 2772321"/>
                <a:gd name="connsiteY26" fmla="*/ 471760 h 48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72321" h="483409">
                  <a:moveTo>
                    <a:pt x="0" y="471760"/>
                  </a:moveTo>
                  <a:lnTo>
                    <a:pt x="308683" y="69890"/>
                  </a:lnTo>
                  <a:lnTo>
                    <a:pt x="512530" y="133957"/>
                  </a:lnTo>
                  <a:lnTo>
                    <a:pt x="599893" y="11648"/>
                  </a:lnTo>
                  <a:lnTo>
                    <a:pt x="733850" y="87363"/>
                  </a:lnTo>
                  <a:lnTo>
                    <a:pt x="1036708" y="157253"/>
                  </a:lnTo>
                  <a:lnTo>
                    <a:pt x="1153192" y="34945"/>
                  </a:lnTo>
                  <a:lnTo>
                    <a:pt x="1368688" y="5824"/>
                  </a:lnTo>
                  <a:lnTo>
                    <a:pt x="1386160" y="151429"/>
                  </a:lnTo>
                  <a:lnTo>
                    <a:pt x="1846272" y="110660"/>
                  </a:lnTo>
                  <a:lnTo>
                    <a:pt x="1916163" y="0"/>
                  </a:lnTo>
                  <a:lnTo>
                    <a:pt x="2020999" y="34945"/>
                  </a:lnTo>
                  <a:lnTo>
                    <a:pt x="2073416" y="104836"/>
                  </a:lnTo>
                  <a:lnTo>
                    <a:pt x="2160779" y="99011"/>
                  </a:lnTo>
                  <a:lnTo>
                    <a:pt x="2213197" y="46594"/>
                  </a:lnTo>
                  <a:lnTo>
                    <a:pt x="2318033" y="128132"/>
                  </a:lnTo>
                  <a:lnTo>
                    <a:pt x="2370451" y="75715"/>
                  </a:lnTo>
                  <a:lnTo>
                    <a:pt x="2422869" y="69890"/>
                  </a:lnTo>
                  <a:lnTo>
                    <a:pt x="2772321" y="471760"/>
                  </a:lnTo>
                  <a:lnTo>
                    <a:pt x="2574298" y="454288"/>
                  </a:lnTo>
                  <a:lnTo>
                    <a:pt x="2341330" y="471760"/>
                  </a:lnTo>
                  <a:lnTo>
                    <a:pt x="2242318" y="372749"/>
                  </a:lnTo>
                  <a:lnTo>
                    <a:pt x="2085065" y="460112"/>
                  </a:lnTo>
                  <a:lnTo>
                    <a:pt x="1962757" y="396046"/>
                  </a:lnTo>
                  <a:lnTo>
                    <a:pt x="1758909" y="407694"/>
                  </a:lnTo>
                  <a:lnTo>
                    <a:pt x="1706492" y="483409"/>
                  </a:lnTo>
                  <a:lnTo>
                    <a:pt x="0" y="471760"/>
                  </a:lnTo>
                  <a:close/>
                </a:path>
              </a:pathLst>
            </a:custGeom>
            <a:solidFill>
              <a:srgbClr val="56302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691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7995-9392-5249-8B39-EDE49613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88CC-3AB5-C54F-9CBE-F7287FED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9137F-77AC-CF40-A833-E0378C3C96D9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FED1B-1352-2B4B-999C-73AB974FE873}"/>
              </a:ext>
            </a:extLst>
          </p:cNvPr>
          <p:cNvSpPr txBox="1"/>
          <p:nvPr/>
        </p:nvSpPr>
        <p:spPr>
          <a:xfrm>
            <a:off x="6202102" y="1161968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97BB8-C33F-E14F-B35F-B29DBD4892E3}"/>
              </a:ext>
            </a:extLst>
          </p:cNvPr>
          <p:cNvSpPr txBox="1"/>
          <p:nvPr/>
        </p:nvSpPr>
        <p:spPr>
          <a:xfrm>
            <a:off x="4288637" y="1146579"/>
            <a:ext cx="233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A37FC-17E4-984B-8B08-063F3493F04D}"/>
              </a:ext>
            </a:extLst>
          </p:cNvPr>
          <p:cNvSpPr txBox="1"/>
          <p:nvPr/>
        </p:nvSpPr>
        <p:spPr>
          <a:xfrm>
            <a:off x="9876195" y="1165356"/>
            <a:ext cx="358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154C0-DB56-464B-A168-A2B0F5D5490F}"/>
              </a:ext>
            </a:extLst>
          </p:cNvPr>
          <p:cNvSpPr txBox="1"/>
          <p:nvPr/>
        </p:nvSpPr>
        <p:spPr>
          <a:xfrm>
            <a:off x="8096900" y="1149028"/>
            <a:ext cx="275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095F3-2A49-7643-A97A-6A1631B4EEB9}"/>
              </a:ext>
            </a:extLst>
          </p:cNvPr>
          <p:cNvSpPr txBox="1"/>
          <p:nvPr/>
        </p:nvSpPr>
        <p:spPr>
          <a:xfrm>
            <a:off x="3292505" y="96797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53416-274D-C74E-AE9F-9E2286E9EDFD}"/>
              </a:ext>
            </a:extLst>
          </p:cNvPr>
          <p:cNvSpPr txBox="1"/>
          <p:nvPr/>
        </p:nvSpPr>
        <p:spPr>
          <a:xfrm rot="10800000">
            <a:off x="11303335" y="1153101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6EE5C-4CB2-1144-89E6-44F61ABB5EE1}"/>
              </a:ext>
            </a:extLst>
          </p:cNvPr>
          <p:cNvSpPr txBox="1"/>
          <p:nvPr/>
        </p:nvSpPr>
        <p:spPr>
          <a:xfrm>
            <a:off x="4031384" y="1056249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ABA43-B05F-1E48-984E-4D37E848A44F}"/>
              </a:ext>
            </a:extLst>
          </p:cNvPr>
          <p:cNvSpPr txBox="1"/>
          <p:nvPr/>
        </p:nvSpPr>
        <p:spPr>
          <a:xfrm>
            <a:off x="5744163" y="106963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A8E9B-51FF-9849-8597-CFCF5BBD5084}"/>
              </a:ext>
            </a:extLst>
          </p:cNvPr>
          <p:cNvSpPr txBox="1"/>
          <p:nvPr/>
        </p:nvSpPr>
        <p:spPr>
          <a:xfrm>
            <a:off x="7631909" y="108760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796B5-4DD0-DA49-9F09-D3519A6AB767}"/>
              </a:ext>
            </a:extLst>
          </p:cNvPr>
          <p:cNvSpPr txBox="1"/>
          <p:nvPr/>
        </p:nvSpPr>
        <p:spPr>
          <a:xfrm>
            <a:off x="9398137" y="114328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BCCFC-2CF6-5D4D-A4C6-6FA59FC09414}"/>
              </a:ext>
            </a:extLst>
          </p:cNvPr>
          <p:cNvSpPr txBox="1"/>
          <p:nvPr/>
        </p:nvSpPr>
        <p:spPr>
          <a:xfrm>
            <a:off x="287817" y="1122143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48C4C-1CD4-D74B-93E0-B94692C7A8B0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056F7C-9CC5-8146-9C6B-725066DC5BD8}"/>
              </a:ext>
            </a:extLst>
          </p:cNvPr>
          <p:cNvSpPr txBox="1"/>
          <p:nvPr/>
        </p:nvSpPr>
        <p:spPr>
          <a:xfrm>
            <a:off x="4288635" y="1153101"/>
            <a:ext cx="2211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1967A-3742-244F-AB1C-736BA58EC188}"/>
              </a:ext>
            </a:extLst>
          </p:cNvPr>
          <p:cNvSpPr txBox="1"/>
          <p:nvPr/>
        </p:nvSpPr>
        <p:spPr>
          <a:xfrm>
            <a:off x="6204117" y="1162452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F519CB-1CA9-AF4B-9DC1-02ADD94B42E2}"/>
              </a:ext>
            </a:extLst>
          </p:cNvPr>
          <p:cNvSpPr txBox="1"/>
          <p:nvPr/>
        </p:nvSpPr>
        <p:spPr>
          <a:xfrm>
            <a:off x="1779571" y="3044279"/>
            <a:ext cx="3294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</p:spTree>
    <p:extLst>
      <p:ext uri="{BB962C8B-B14F-4D97-AF65-F5344CB8AC3E}">
        <p14:creationId xmlns:p14="http://schemas.microsoft.com/office/powerpoint/2010/main" val="135370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7995-9392-5249-8B39-EDE49613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88CC-3AB5-C54F-9CBE-F7287FED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9137F-77AC-CF40-A833-E0378C3C96D9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FED1B-1352-2B4B-999C-73AB974FE873}"/>
              </a:ext>
            </a:extLst>
          </p:cNvPr>
          <p:cNvSpPr txBox="1"/>
          <p:nvPr/>
        </p:nvSpPr>
        <p:spPr>
          <a:xfrm>
            <a:off x="6202102" y="1161968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97BB8-C33F-E14F-B35F-B29DBD4892E3}"/>
              </a:ext>
            </a:extLst>
          </p:cNvPr>
          <p:cNvSpPr txBox="1"/>
          <p:nvPr/>
        </p:nvSpPr>
        <p:spPr>
          <a:xfrm>
            <a:off x="4288637" y="1146579"/>
            <a:ext cx="233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A37FC-17E4-984B-8B08-063F3493F04D}"/>
              </a:ext>
            </a:extLst>
          </p:cNvPr>
          <p:cNvSpPr txBox="1"/>
          <p:nvPr/>
        </p:nvSpPr>
        <p:spPr>
          <a:xfrm>
            <a:off x="9876195" y="1165356"/>
            <a:ext cx="358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154C0-DB56-464B-A168-A2B0F5D5490F}"/>
              </a:ext>
            </a:extLst>
          </p:cNvPr>
          <p:cNvSpPr txBox="1"/>
          <p:nvPr/>
        </p:nvSpPr>
        <p:spPr>
          <a:xfrm>
            <a:off x="8096900" y="1149028"/>
            <a:ext cx="275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095F3-2A49-7643-A97A-6A1631B4EEB9}"/>
              </a:ext>
            </a:extLst>
          </p:cNvPr>
          <p:cNvSpPr txBox="1"/>
          <p:nvPr/>
        </p:nvSpPr>
        <p:spPr>
          <a:xfrm>
            <a:off x="3292505" y="96797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53416-274D-C74E-AE9F-9E2286E9EDFD}"/>
              </a:ext>
            </a:extLst>
          </p:cNvPr>
          <p:cNvSpPr txBox="1"/>
          <p:nvPr/>
        </p:nvSpPr>
        <p:spPr>
          <a:xfrm rot="10800000">
            <a:off x="11303335" y="1153101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6EE5C-4CB2-1144-89E6-44F61ABB5EE1}"/>
              </a:ext>
            </a:extLst>
          </p:cNvPr>
          <p:cNvSpPr txBox="1"/>
          <p:nvPr/>
        </p:nvSpPr>
        <p:spPr>
          <a:xfrm>
            <a:off x="4031384" y="1056249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ABA43-B05F-1E48-984E-4D37E848A44F}"/>
              </a:ext>
            </a:extLst>
          </p:cNvPr>
          <p:cNvSpPr txBox="1"/>
          <p:nvPr/>
        </p:nvSpPr>
        <p:spPr>
          <a:xfrm>
            <a:off x="5744163" y="106963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A8E9B-51FF-9849-8597-CFCF5BBD5084}"/>
              </a:ext>
            </a:extLst>
          </p:cNvPr>
          <p:cNvSpPr txBox="1"/>
          <p:nvPr/>
        </p:nvSpPr>
        <p:spPr>
          <a:xfrm>
            <a:off x="7631909" y="108760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796B5-4DD0-DA49-9F09-D3519A6AB767}"/>
              </a:ext>
            </a:extLst>
          </p:cNvPr>
          <p:cNvSpPr txBox="1"/>
          <p:nvPr/>
        </p:nvSpPr>
        <p:spPr>
          <a:xfrm>
            <a:off x="9398137" y="114328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BCCFC-2CF6-5D4D-A4C6-6FA59FC09414}"/>
              </a:ext>
            </a:extLst>
          </p:cNvPr>
          <p:cNvSpPr txBox="1"/>
          <p:nvPr/>
        </p:nvSpPr>
        <p:spPr>
          <a:xfrm>
            <a:off x="287817" y="1122143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7670B7-CBB8-464C-99EE-58A0E4968AC4}"/>
              </a:ext>
            </a:extLst>
          </p:cNvPr>
          <p:cNvSpPr txBox="1"/>
          <p:nvPr/>
        </p:nvSpPr>
        <p:spPr>
          <a:xfrm>
            <a:off x="1779571" y="3044279"/>
            <a:ext cx="3294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48C4C-1CD4-D74B-93E0-B94692C7A8B0}"/>
              </a:ext>
            </a:extLst>
          </p:cNvPr>
          <p:cNvSpPr txBox="1"/>
          <p:nvPr/>
        </p:nvSpPr>
        <p:spPr>
          <a:xfrm>
            <a:off x="7117939" y="2705724"/>
            <a:ext cx="805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056F7C-9CC5-8146-9C6B-725066DC5BD8}"/>
              </a:ext>
            </a:extLst>
          </p:cNvPr>
          <p:cNvSpPr txBox="1"/>
          <p:nvPr/>
        </p:nvSpPr>
        <p:spPr>
          <a:xfrm>
            <a:off x="4288635" y="1153101"/>
            <a:ext cx="2211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1967A-3742-244F-AB1C-736BA58EC188}"/>
              </a:ext>
            </a:extLst>
          </p:cNvPr>
          <p:cNvSpPr txBox="1"/>
          <p:nvPr/>
        </p:nvSpPr>
        <p:spPr>
          <a:xfrm>
            <a:off x="6204117" y="1162452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</p:spTree>
    <p:extLst>
      <p:ext uri="{BB962C8B-B14F-4D97-AF65-F5344CB8AC3E}">
        <p14:creationId xmlns:p14="http://schemas.microsoft.com/office/powerpoint/2010/main" val="128902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7995-9392-5249-8B39-EDE49613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88CC-3AB5-C54F-9CBE-F7287FED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9137F-77AC-CF40-A833-E0378C3C96D9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FED1B-1352-2B4B-999C-73AB974FE873}"/>
              </a:ext>
            </a:extLst>
          </p:cNvPr>
          <p:cNvSpPr txBox="1"/>
          <p:nvPr/>
        </p:nvSpPr>
        <p:spPr>
          <a:xfrm>
            <a:off x="6202102" y="1161968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97BB8-C33F-E14F-B35F-B29DBD4892E3}"/>
              </a:ext>
            </a:extLst>
          </p:cNvPr>
          <p:cNvSpPr txBox="1"/>
          <p:nvPr/>
        </p:nvSpPr>
        <p:spPr>
          <a:xfrm>
            <a:off x="4288637" y="1146579"/>
            <a:ext cx="233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A37FC-17E4-984B-8B08-063F3493F04D}"/>
              </a:ext>
            </a:extLst>
          </p:cNvPr>
          <p:cNvSpPr txBox="1"/>
          <p:nvPr/>
        </p:nvSpPr>
        <p:spPr>
          <a:xfrm>
            <a:off x="9876195" y="1165356"/>
            <a:ext cx="358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154C0-DB56-464B-A168-A2B0F5D5490F}"/>
              </a:ext>
            </a:extLst>
          </p:cNvPr>
          <p:cNvSpPr txBox="1"/>
          <p:nvPr/>
        </p:nvSpPr>
        <p:spPr>
          <a:xfrm>
            <a:off x="8096900" y="1149028"/>
            <a:ext cx="275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095F3-2A49-7643-A97A-6A1631B4EEB9}"/>
              </a:ext>
            </a:extLst>
          </p:cNvPr>
          <p:cNvSpPr txBox="1"/>
          <p:nvPr/>
        </p:nvSpPr>
        <p:spPr>
          <a:xfrm>
            <a:off x="3292505" y="96797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53416-274D-C74E-AE9F-9E2286E9EDFD}"/>
              </a:ext>
            </a:extLst>
          </p:cNvPr>
          <p:cNvSpPr txBox="1"/>
          <p:nvPr/>
        </p:nvSpPr>
        <p:spPr>
          <a:xfrm rot="10800000">
            <a:off x="11303335" y="1153101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6EE5C-4CB2-1144-89E6-44F61ABB5EE1}"/>
              </a:ext>
            </a:extLst>
          </p:cNvPr>
          <p:cNvSpPr txBox="1"/>
          <p:nvPr/>
        </p:nvSpPr>
        <p:spPr>
          <a:xfrm>
            <a:off x="4031384" y="1056249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ABA43-B05F-1E48-984E-4D37E848A44F}"/>
              </a:ext>
            </a:extLst>
          </p:cNvPr>
          <p:cNvSpPr txBox="1"/>
          <p:nvPr/>
        </p:nvSpPr>
        <p:spPr>
          <a:xfrm>
            <a:off x="5744163" y="106963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A8E9B-51FF-9849-8597-CFCF5BBD5084}"/>
              </a:ext>
            </a:extLst>
          </p:cNvPr>
          <p:cNvSpPr txBox="1"/>
          <p:nvPr/>
        </p:nvSpPr>
        <p:spPr>
          <a:xfrm>
            <a:off x="7631909" y="108760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796B5-4DD0-DA49-9F09-D3519A6AB767}"/>
              </a:ext>
            </a:extLst>
          </p:cNvPr>
          <p:cNvSpPr txBox="1"/>
          <p:nvPr/>
        </p:nvSpPr>
        <p:spPr>
          <a:xfrm>
            <a:off x="9398137" y="114328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BCCFC-2CF6-5D4D-A4C6-6FA59FC09414}"/>
              </a:ext>
            </a:extLst>
          </p:cNvPr>
          <p:cNvSpPr txBox="1"/>
          <p:nvPr/>
        </p:nvSpPr>
        <p:spPr>
          <a:xfrm>
            <a:off x="287817" y="1122143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48C4C-1CD4-D74B-93E0-B94692C7A8B0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056F7C-9CC5-8146-9C6B-725066DC5BD8}"/>
              </a:ext>
            </a:extLst>
          </p:cNvPr>
          <p:cNvSpPr txBox="1"/>
          <p:nvPr/>
        </p:nvSpPr>
        <p:spPr>
          <a:xfrm>
            <a:off x="4288635" y="1153101"/>
            <a:ext cx="2211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1967A-3742-244F-AB1C-736BA58EC188}"/>
              </a:ext>
            </a:extLst>
          </p:cNvPr>
          <p:cNvSpPr txBox="1"/>
          <p:nvPr/>
        </p:nvSpPr>
        <p:spPr>
          <a:xfrm>
            <a:off x="6204117" y="1162452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F519CB-1CA9-AF4B-9DC1-02ADD94B42E2}"/>
              </a:ext>
            </a:extLst>
          </p:cNvPr>
          <p:cNvSpPr txBox="1"/>
          <p:nvPr/>
        </p:nvSpPr>
        <p:spPr>
          <a:xfrm>
            <a:off x="1779571" y="3044279"/>
            <a:ext cx="3294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09348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7995-9392-5249-8B39-EDE49613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88CC-3AB5-C54F-9CBE-F7287FED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9137F-77AC-CF40-A833-E0378C3C96D9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FED1B-1352-2B4B-999C-73AB974FE873}"/>
              </a:ext>
            </a:extLst>
          </p:cNvPr>
          <p:cNvSpPr txBox="1"/>
          <p:nvPr/>
        </p:nvSpPr>
        <p:spPr>
          <a:xfrm>
            <a:off x="6202102" y="1161968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97BB8-C33F-E14F-B35F-B29DBD4892E3}"/>
              </a:ext>
            </a:extLst>
          </p:cNvPr>
          <p:cNvSpPr txBox="1"/>
          <p:nvPr/>
        </p:nvSpPr>
        <p:spPr>
          <a:xfrm>
            <a:off x="4288637" y="1146579"/>
            <a:ext cx="233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A37FC-17E4-984B-8B08-063F3493F04D}"/>
              </a:ext>
            </a:extLst>
          </p:cNvPr>
          <p:cNvSpPr txBox="1"/>
          <p:nvPr/>
        </p:nvSpPr>
        <p:spPr>
          <a:xfrm>
            <a:off x="9876195" y="1165356"/>
            <a:ext cx="358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154C0-DB56-464B-A168-A2B0F5D5490F}"/>
              </a:ext>
            </a:extLst>
          </p:cNvPr>
          <p:cNvSpPr txBox="1"/>
          <p:nvPr/>
        </p:nvSpPr>
        <p:spPr>
          <a:xfrm>
            <a:off x="8096900" y="1149028"/>
            <a:ext cx="275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095F3-2A49-7643-A97A-6A1631B4EEB9}"/>
              </a:ext>
            </a:extLst>
          </p:cNvPr>
          <p:cNvSpPr txBox="1"/>
          <p:nvPr/>
        </p:nvSpPr>
        <p:spPr>
          <a:xfrm>
            <a:off x="3292505" y="96797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53416-274D-C74E-AE9F-9E2286E9EDFD}"/>
              </a:ext>
            </a:extLst>
          </p:cNvPr>
          <p:cNvSpPr txBox="1"/>
          <p:nvPr/>
        </p:nvSpPr>
        <p:spPr>
          <a:xfrm rot="10800000">
            <a:off x="11303335" y="1153101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6EE5C-4CB2-1144-89E6-44F61ABB5EE1}"/>
              </a:ext>
            </a:extLst>
          </p:cNvPr>
          <p:cNvSpPr txBox="1"/>
          <p:nvPr/>
        </p:nvSpPr>
        <p:spPr>
          <a:xfrm>
            <a:off x="4031384" y="1056249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ABA43-B05F-1E48-984E-4D37E848A44F}"/>
              </a:ext>
            </a:extLst>
          </p:cNvPr>
          <p:cNvSpPr txBox="1"/>
          <p:nvPr/>
        </p:nvSpPr>
        <p:spPr>
          <a:xfrm>
            <a:off x="5744163" y="106963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A8E9B-51FF-9849-8597-CFCF5BBD5084}"/>
              </a:ext>
            </a:extLst>
          </p:cNvPr>
          <p:cNvSpPr txBox="1"/>
          <p:nvPr/>
        </p:nvSpPr>
        <p:spPr>
          <a:xfrm>
            <a:off x="7631909" y="108760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796B5-4DD0-DA49-9F09-D3519A6AB767}"/>
              </a:ext>
            </a:extLst>
          </p:cNvPr>
          <p:cNvSpPr txBox="1"/>
          <p:nvPr/>
        </p:nvSpPr>
        <p:spPr>
          <a:xfrm>
            <a:off x="9398137" y="114328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BCCFC-2CF6-5D4D-A4C6-6FA59FC09414}"/>
              </a:ext>
            </a:extLst>
          </p:cNvPr>
          <p:cNvSpPr txBox="1"/>
          <p:nvPr/>
        </p:nvSpPr>
        <p:spPr>
          <a:xfrm>
            <a:off x="287817" y="1122143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48C4C-1CD4-D74B-93E0-B94692C7A8B0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056F7C-9CC5-8146-9C6B-725066DC5BD8}"/>
              </a:ext>
            </a:extLst>
          </p:cNvPr>
          <p:cNvSpPr txBox="1"/>
          <p:nvPr/>
        </p:nvSpPr>
        <p:spPr>
          <a:xfrm>
            <a:off x="5744163" y="2705724"/>
            <a:ext cx="32944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1967A-3742-244F-AB1C-736BA58EC188}"/>
              </a:ext>
            </a:extLst>
          </p:cNvPr>
          <p:cNvSpPr txBox="1"/>
          <p:nvPr/>
        </p:nvSpPr>
        <p:spPr>
          <a:xfrm>
            <a:off x="6204117" y="1162452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F519CB-1CA9-AF4B-9DC1-02ADD94B42E2}"/>
              </a:ext>
            </a:extLst>
          </p:cNvPr>
          <p:cNvSpPr txBox="1"/>
          <p:nvPr/>
        </p:nvSpPr>
        <p:spPr>
          <a:xfrm>
            <a:off x="1779571" y="3044279"/>
            <a:ext cx="3294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5932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7995-9392-5249-8B39-EDE49613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88CC-3AB5-C54F-9CBE-F7287FED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9137F-77AC-CF40-A833-E0378C3C96D9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FED1B-1352-2B4B-999C-73AB974FE873}"/>
              </a:ext>
            </a:extLst>
          </p:cNvPr>
          <p:cNvSpPr txBox="1"/>
          <p:nvPr/>
        </p:nvSpPr>
        <p:spPr>
          <a:xfrm>
            <a:off x="6202102" y="1161968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97BB8-C33F-E14F-B35F-B29DBD4892E3}"/>
              </a:ext>
            </a:extLst>
          </p:cNvPr>
          <p:cNvSpPr txBox="1"/>
          <p:nvPr/>
        </p:nvSpPr>
        <p:spPr>
          <a:xfrm>
            <a:off x="4288637" y="1146579"/>
            <a:ext cx="233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A37FC-17E4-984B-8B08-063F3493F04D}"/>
              </a:ext>
            </a:extLst>
          </p:cNvPr>
          <p:cNvSpPr txBox="1"/>
          <p:nvPr/>
        </p:nvSpPr>
        <p:spPr>
          <a:xfrm>
            <a:off x="9876195" y="1165356"/>
            <a:ext cx="358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154C0-DB56-464B-A168-A2B0F5D5490F}"/>
              </a:ext>
            </a:extLst>
          </p:cNvPr>
          <p:cNvSpPr txBox="1"/>
          <p:nvPr/>
        </p:nvSpPr>
        <p:spPr>
          <a:xfrm>
            <a:off x="8096900" y="1149028"/>
            <a:ext cx="275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095F3-2A49-7643-A97A-6A1631B4EEB9}"/>
              </a:ext>
            </a:extLst>
          </p:cNvPr>
          <p:cNvSpPr txBox="1"/>
          <p:nvPr/>
        </p:nvSpPr>
        <p:spPr>
          <a:xfrm>
            <a:off x="3292505" y="96797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53416-274D-C74E-AE9F-9E2286E9EDFD}"/>
              </a:ext>
            </a:extLst>
          </p:cNvPr>
          <p:cNvSpPr txBox="1"/>
          <p:nvPr/>
        </p:nvSpPr>
        <p:spPr>
          <a:xfrm rot="10800000">
            <a:off x="11303335" y="1153101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6EE5C-4CB2-1144-89E6-44F61ABB5EE1}"/>
              </a:ext>
            </a:extLst>
          </p:cNvPr>
          <p:cNvSpPr txBox="1"/>
          <p:nvPr/>
        </p:nvSpPr>
        <p:spPr>
          <a:xfrm>
            <a:off x="4031384" y="1056249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ABA43-B05F-1E48-984E-4D37E848A44F}"/>
              </a:ext>
            </a:extLst>
          </p:cNvPr>
          <p:cNvSpPr txBox="1"/>
          <p:nvPr/>
        </p:nvSpPr>
        <p:spPr>
          <a:xfrm>
            <a:off x="5744163" y="106963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A8E9B-51FF-9849-8597-CFCF5BBD5084}"/>
              </a:ext>
            </a:extLst>
          </p:cNvPr>
          <p:cNvSpPr txBox="1"/>
          <p:nvPr/>
        </p:nvSpPr>
        <p:spPr>
          <a:xfrm>
            <a:off x="7631909" y="108760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796B5-4DD0-DA49-9F09-D3519A6AB767}"/>
              </a:ext>
            </a:extLst>
          </p:cNvPr>
          <p:cNvSpPr txBox="1"/>
          <p:nvPr/>
        </p:nvSpPr>
        <p:spPr>
          <a:xfrm>
            <a:off x="9398137" y="114328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BCCFC-2CF6-5D4D-A4C6-6FA59FC09414}"/>
              </a:ext>
            </a:extLst>
          </p:cNvPr>
          <p:cNvSpPr txBox="1"/>
          <p:nvPr/>
        </p:nvSpPr>
        <p:spPr>
          <a:xfrm>
            <a:off x="287817" y="1122143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48C4C-1CD4-D74B-93E0-B94692C7A8B0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056F7C-9CC5-8146-9C6B-725066DC5BD8}"/>
              </a:ext>
            </a:extLst>
          </p:cNvPr>
          <p:cNvSpPr txBox="1"/>
          <p:nvPr/>
        </p:nvSpPr>
        <p:spPr>
          <a:xfrm>
            <a:off x="4288635" y="1153101"/>
            <a:ext cx="2211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1967A-3742-244F-AB1C-736BA58EC188}"/>
              </a:ext>
            </a:extLst>
          </p:cNvPr>
          <p:cNvSpPr txBox="1"/>
          <p:nvPr/>
        </p:nvSpPr>
        <p:spPr>
          <a:xfrm>
            <a:off x="6204117" y="1162452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F519CB-1CA9-AF4B-9DC1-02ADD94B42E2}"/>
              </a:ext>
            </a:extLst>
          </p:cNvPr>
          <p:cNvSpPr txBox="1"/>
          <p:nvPr/>
        </p:nvSpPr>
        <p:spPr>
          <a:xfrm>
            <a:off x="1779571" y="3044279"/>
            <a:ext cx="3605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[-1]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EA21F7-DA8F-C74E-9273-DD4B4F0F5D5F}"/>
              </a:ext>
            </a:extLst>
          </p:cNvPr>
          <p:cNvSpPr txBox="1"/>
          <p:nvPr/>
        </p:nvSpPr>
        <p:spPr>
          <a:xfrm>
            <a:off x="9876195" y="1161283"/>
            <a:ext cx="358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00037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7995-9392-5249-8B39-EDE49613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88CC-3AB5-C54F-9CBE-F7287FED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9137F-77AC-CF40-A833-E0378C3C96D9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FED1B-1352-2B4B-999C-73AB974FE873}"/>
              </a:ext>
            </a:extLst>
          </p:cNvPr>
          <p:cNvSpPr txBox="1"/>
          <p:nvPr/>
        </p:nvSpPr>
        <p:spPr>
          <a:xfrm>
            <a:off x="6202102" y="1161968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97BB8-C33F-E14F-B35F-B29DBD4892E3}"/>
              </a:ext>
            </a:extLst>
          </p:cNvPr>
          <p:cNvSpPr txBox="1"/>
          <p:nvPr/>
        </p:nvSpPr>
        <p:spPr>
          <a:xfrm>
            <a:off x="4288637" y="1146579"/>
            <a:ext cx="233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A37FC-17E4-984B-8B08-063F3493F04D}"/>
              </a:ext>
            </a:extLst>
          </p:cNvPr>
          <p:cNvSpPr txBox="1"/>
          <p:nvPr/>
        </p:nvSpPr>
        <p:spPr>
          <a:xfrm>
            <a:off x="9876195" y="1165356"/>
            <a:ext cx="358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154C0-DB56-464B-A168-A2B0F5D5490F}"/>
              </a:ext>
            </a:extLst>
          </p:cNvPr>
          <p:cNvSpPr txBox="1"/>
          <p:nvPr/>
        </p:nvSpPr>
        <p:spPr>
          <a:xfrm>
            <a:off x="8096900" y="1149028"/>
            <a:ext cx="275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095F3-2A49-7643-A97A-6A1631B4EEB9}"/>
              </a:ext>
            </a:extLst>
          </p:cNvPr>
          <p:cNvSpPr txBox="1"/>
          <p:nvPr/>
        </p:nvSpPr>
        <p:spPr>
          <a:xfrm>
            <a:off x="3292505" y="96797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53416-274D-C74E-AE9F-9E2286E9EDFD}"/>
              </a:ext>
            </a:extLst>
          </p:cNvPr>
          <p:cNvSpPr txBox="1"/>
          <p:nvPr/>
        </p:nvSpPr>
        <p:spPr>
          <a:xfrm rot="10800000">
            <a:off x="11303335" y="1153101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6EE5C-4CB2-1144-89E6-44F61ABB5EE1}"/>
              </a:ext>
            </a:extLst>
          </p:cNvPr>
          <p:cNvSpPr txBox="1"/>
          <p:nvPr/>
        </p:nvSpPr>
        <p:spPr>
          <a:xfrm>
            <a:off x="4031384" y="1056249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ABA43-B05F-1E48-984E-4D37E848A44F}"/>
              </a:ext>
            </a:extLst>
          </p:cNvPr>
          <p:cNvSpPr txBox="1"/>
          <p:nvPr/>
        </p:nvSpPr>
        <p:spPr>
          <a:xfrm>
            <a:off x="5744163" y="106963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A8E9B-51FF-9849-8597-CFCF5BBD5084}"/>
              </a:ext>
            </a:extLst>
          </p:cNvPr>
          <p:cNvSpPr txBox="1"/>
          <p:nvPr/>
        </p:nvSpPr>
        <p:spPr>
          <a:xfrm>
            <a:off x="7631909" y="1087604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796B5-4DD0-DA49-9F09-D3519A6AB767}"/>
              </a:ext>
            </a:extLst>
          </p:cNvPr>
          <p:cNvSpPr txBox="1"/>
          <p:nvPr/>
        </p:nvSpPr>
        <p:spPr>
          <a:xfrm>
            <a:off x="9398137" y="1143282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BCCFC-2CF6-5D4D-A4C6-6FA59FC09414}"/>
              </a:ext>
            </a:extLst>
          </p:cNvPr>
          <p:cNvSpPr txBox="1"/>
          <p:nvPr/>
        </p:nvSpPr>
        <p:spPr>
          <a:xfrm>
            <a:off x="287817" y="1122143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48C4C-1CD4-D74B-93E0-B94692C7A8B0}"/>
              </a:ext>
            </a:extLst>
          </p:cNvPr>
          <p:cNvSpPr txBox="1"/>
          <p:nvPr/>
        </p:nvSpPr>
        <p:spPr>
          <a:xfrm>
            <a:off x="3750630" y="108527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1967A-3742-244F-AB1C-736BA58EC188}"/>
              </a:ext>
            </a:extLst>
          </p:cNvPr>
          <p:cNvSpPr txBox="1"/>
          <p:nvPr/>
        </p:nvSpPr>
        <p:spPr>
          <a:xfrm>
            <a:off x="6204117" y="1162452"/>
            <a:ext cx="1429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F519CB-1CA9-AF4B-9DC1-02ADD94B42E2}"/>
              </a:ext>
            </a:extLst>
          </p:cNvPr>
          <p:cNvSpPr txBox="1"/>
          <p:nvPr/>
        </p:nvSpPr>
        <p:spPr>
          <a:xfrm>
            <a:off x="1779571" y="3044279"/>
            <a:ext cx="3605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Harlist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[-1]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1B4B09-09CD-6443-9451-CD842EFF86AB}"/>
              </a:ext>
            </a:extLst>
          </p:cNvPr>
          <p:cNvSpPr txBox="1"/>
          <p:nvPr/>
        </p:nvSpPr>
        <p:spPr>
          <a:xfrm>
            <a:off x="6917006" y="2689680"/>
            <a:ext cx="35898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88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88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02238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FF93-1DC4-C145-B766-CE464BD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60458"/>
            <a:ext cx="10972800" cy="767276"/>
          </a:xfrm>
        </p:spPr>
        <p:txBody>
          <a:bodyPr/>
          <a:lstStyle/>
          <a:p>
            <a:r>
              <a:rPr lang="en-US" sz="9600" dirty="0"/>
              <a:t>List slicing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A2FC2-9870-2A49-9FCE-50B036BB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7CCDB-6D39-0547-B7B3-C80E39D651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0" name="Picture 6" descr="Fruit Ninja VR - Available Now! - YouTube">
            <a:extLst>
              <a:ext uri="{FF2B5EF4-FFF2-40B4-BE49-F238E27FC236}">
                <a16:creationId xmlns:a16="http://schemas.microsoft.com/office/drawing/2014/main" id="{1AE2857D-884B-4540-95D5-F10DDA655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083" y="3581612"/>
            <a:ext cx="3153833" cy="31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2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E9-7127-6C48-81B4-A838CA5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Indexing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FE009-9A90-B14C-A35D-9E252AF208CC}"/>
              </a:ext>
            </a:extLst>
          </p:cNvPr>
          <p:cNvSpPr txBox="1"/>
          <p:nvPr/>
        </p:nvSpPr>
        <p:spPr>
          <a:xfrm>
            <a:off x="1263068" y="2907622"/>
            <a:ext cx="10136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List[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stop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:(Optional)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step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01C69-4299-BE40-AB30-43DA58E1E6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E9-7127-6C48-81B4-A838CA5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Slicing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BFAC2-288F-F540-8266-7ED1BF0070F2}"/>
              </a:ext>
            </a:extLst>
          </p:cNvPr>
          <p:cNvSpPr txBox="1"/>
          <p:nvPr/>
        </p:nvSpPr>
        <p:spPr>
          <a:xfrm>
            <a:off x="2717821" y="439208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fruits[0:4] =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8558B5-38B1-9746-95B9-40FC97DC628B}"/>
              </a:ext>
            </a:extLst>
          </p:cNvPr>
          <p:cNvSpPr/>
          <p:nvPr/>
        </p:nvSpPr>
        <p:spPr>
          <a:xfrm>
            <a:off x="6096000" y="4364371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B9DEC-185E-964E-802B-F81662670269}"/>
              </a:ext>
            </a:extLst>
          </p:cNvPr>
          <p:cNvSpPr/>
          <p:nvPr/>
        </p:nvSpPr>
        <p:spPr>
          <a:xfrm>
            <a:off x="6743782" y="4368201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948A4E-E0D8-964E-BA0F-BE587815A509}"/>
              </a:ext>
            </a:extLst>
          </p:cNvPr>
          <p:cNvSpPr/>
          <p:nvPr/>
        </p:nvSpPr>
        <p:spPr>
          <a:xfrm>
            <a:off x="7388662" y="4364371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67BA52-2B4E-7942-957D-373A44C482FB}"/>
              </a:ext>
            </a:extLst>
          </p:cNvPr>
          <p:cNvSpPr/>
          <p:nvPr/>
        </p:nvSpPr>
        <p:spPr>
          <a:xfrm>
            <a:off x="8052050" y="4364371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F15424-D8C8-2244-A752-82E1981FA153}"/>
              </a:ext>
            </a:extLst>
          </p:cNvPr>
          <p:cNvSpPr/>
          <p:nvPr/>
        </p:nvSpPr>
        <p:spPr>
          <a:xfrm>
            <a:off x="8073334" y="452853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🍌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8E7E3"/>
              </a:solidFill>
              <a:effectLst/>
              <a:uLnTx/>
              <a:uFillTx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E7DEB5-42AA-4C4C-90A7-30A25F4C39C2}"/>
              </a:ext>
            </a:extLst>
          </p:cNvPr>
          <p:cNvSpPr/>
          <p:nvPr/>
        </p:nvSpPr>
        <p:spPr>
          <a:xfrm>
            <a:off x="7476974" y="449435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🍐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8E7E3"/>
              </a:solidFill>
              <a:effectLst/>
              <a:uLnTx/>
              <a:uFillTx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D114C3-45D5-B14E-883C-743080A56A63}"/>
              </a:ext>
            </a:extLst>
          </p:cNvPr>
          <p:cNvSpPr/>
          <p:nvPr/>
        </p:nvSpPr>
        <p:spPr>
          <a:xfrm>
            <a:off x="6143058" y="446357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🍊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8E7E3"/>
              </a:solidFill>
              <a:effectLst/>
              <a:uLnTx/>
              <a:uFillTx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7F731-17B0-F346-AB10-23E99E9A4F86}"/>
              </a:ext>
            </a:extLst>
          </p:cNvPr>
          <p:cNvSpPr/>
          <p:nvPr/>
        </p:nvSpPr>
        <p:spPr>
          <a:xfrm>
            <a:off x="6779057" y="445007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🍎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8E7E3"/>
              </a:solidFill>
              <a:effectLst/>
              <a:uLnTx/>
              <a:uFillTx/>
              <a:latin typeface="Helvetica Neue" panose="02000503000000020004" pitchFamily="2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08F3C6-A273-7F4A-AAE5-54D56DBA4B7E}"/>
              </a:ext>
            </a:extLst>
          </p:cNvPr>
          <p:cNvSpPr/>
          <p:nvPr/>
        </p:nvSpPr>
        <p:spPr>
          <a:xfrm>
            <a:off x="349292" y="1807490"/>
            <a:ext cx="5156081" cy="1508105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709B9A"/>
                </a:solidFill>
                <a:latin typeface="Consolas" panose="020B0609020204030204" pitchFamily="49" charset="0"/>
              </a:rPr>
              <a:t># Make a list of fruits</a:t>
            </a:r>
          </a:p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65D0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fruits = [</a:t>
            </a:r>
            <a:r>
              <a:rPr lang="en-US" dirty="0">
                <a:solidFill>
                  <a:srgbClr val="D17125"/>
                </a:solidFill>
                <a:latin typeface="Consolas" panose="020B0609020204030204" pitchFamily="49" charset="0"/>
              </a:rPr>
              <a:t>'tangerine'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17125"/>
                </a:solidFill>
                <a:latin typeface="Consolas" panose="020B0609020204030204" pitchFamily="49" charset="0"/>
              </a:rPr>
              <a:t>'apple'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17125"/>
                </a:solidFill>
                <a:latin typeface="Consolas" panose="020B0609020204030204" pitchFamily="49" charset="0"/>
              </a:rPr>
              <a:t>'pear'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17125"/>
                </a:solidFill>
                <a:latin typeface="Consolas" panose="020B0609020204030204" pitchFamily="49" charset="0"/>
              </a:rPr>
              <a:t>'banana'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17125"/>
                </a:solidFill>
                <a:latin typeface="Consolas" panose="020B0609020204030204" pitchFamily="49" charset="0"/>
              </a:rPr>
              <a:t>'kiwi'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17125"/>
                </a:solidFill>
                <a:latin typeface="Consolas" panose="020B0609020204030204" pitchFamily="49" charset="0"/>
              </a:rPr>
              <a:t>'apple'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17125"/>
                </a:solidFill>
                <a:latin typeface="Consolas" panose="020B0609020204030204" pitchFamily="49" charset="0"/>
              </a:rPr>
              <a:t>'banana'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   </a:t>
            </a:r>
            <a:endParaRPr lang="en-US" dirty="0">
              <a:solidFill>
                <a:srgbClr val="39A42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F10B6-F771-3D46-8925-E7C0D40974B8}"/>
              </a:ext>
            </a:extLst>
          </p:cNvPr>
          <p:cNvSpPr txBox="1"/>
          <p:nvPr/>
        </p:nvSpPr>
        <p:spPr>
          <a:xfrm>
            <a:off x="6732108" y="2942983"/>
            <a:ext cx="451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-7   -6  -5	 -4	-3  -2  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13D049-E61B-4E40-AE34-BD6507608973}"/>
              </a:ext>
            </a:extLst>
          </p:cNvPr>
          <p:cNvSpPr txBox="1"/>
          <p:nvPr/>
        </p:nvSpPr>
        <p:spPr>
          <a:xfrm>
            <a:off x="6970955" y="1442192"/>
            <a:ext cx="4224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0	 1	   2	 3   4   5   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74CCB2-9012-B648-B395-4C6F58749F13}"/>
              </a:ext>
            </a:extLst>
          </p:cNvPr>
          <p:cNvGrpSpPr/>
          <p:nvPr/>
        </p:nvGrpSpPr>
        <p:grpSpPr>
          <a:xfrm>
            <a:off x="6789318" y="2087996"/>
            <a:ext cx="4538472" cy="776311"/>
            <a:chOff x="4425928" y="3429000"/>
            <a:chExt cx="4538472" cy="77631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6DF7DC-CF0B-9844-A969-4FC9A16799B2}"/>
                </a:ext>
              </a:extLst>
            </p:cNvPr>
            <p:cNvSpPr/>
            <p:nvPr/>
          </p:nvSpPr>
          <p:spPr>
            <a:xfrm>
              <a:off x="4425928" y="3429000"/>
              <a:ext cx="646331" cy="65063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C51925-941D-224D-ABBB-3DA7E1919EC8}"/>
                </a:ext>
              </a:extLst>
            </p:cNvPr>
            <p:cNvSpPr/>
            <p:nvPr/>
          </p:nvSpPr>
          <p:spPr>
            <a:xfrm>
              <a:off x="5073710" y="3432830"/>
              <a:ext cx="646331" cy="65063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8C84D74-F097-5041-8472-314555274689}"/>
                </a:ext>
              </a:extLst>
            </p:cNvPr>
            <p:cNvSpPr/>
            <p:nvPr/>
          </p:nvSpPr>
          <p:spPr>
            <a:xfrm>
              <a:off x="5718590" y="3429000"/>
              <a:ext cx="646331" cy="65063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7B0EFD8-3BB3-3D42-9853-B23E1F645A65}"/>
                </a:ext>
              </a:extLst>
            </p:cNvPr>
            <p:cNvSpPr/>
            <p:nvPr/>
          </p:nvSpPr>
          <p:spPr>
            <a:xfrm>
              <a:off x="6381978" y="3429000"/>
              <a:ext cx="646331" cy="65063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8BD0FF-7A0B-A544-92CF-F2C277D33009}"/>
                </a:ext>
              </a:extLst>
            </p:cNvPr>
            <p:cNvSpPr/>
            <p:nvPr/>
          </p:nvSpPr>
          <p:spPr>
            <a:xfrm>
              <a:off x="7028309" y="3429000"/>
              <a:ext cx="646331" cy="65063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490384-6B2F-8F44-8944-6003AFDEF3AB}"/>
                </a:ext>
              </a:extLst>
            </p:cNvPr>
            <p:cNvSpPr/>
            <p:nvPr/>
          </p:nvSpPr>
          <p:spPr>
            <a:xfrm>
              <a:off x="7673189" y="3431873"/>
              <a:ext cx="646331" cy="65063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DCE9D4-0528-0C4B-80AF-2D87B1A808E9}"/>
                </a:ext>
              </a:extLst>
            </p:cNvPr>
            <p:cNvSpPr/>
            <p:nvPr/>
          </p:nvSpPr>
          <p:spPr>
            <a:xfrm>
              <a:off x="8318069" y="3431873"/>
              <a:ext cx="646331" cy="65063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A47C84-FCE1-FA4C-A622-759BF9F58E62}"/>
                </a:ext>
              </a:extLst>
            </p:cNvPr>
            <p:cNvSpPr/>
            <p:nvPr/>
          </p:nvSpPr>
          <p:spPr>
            <a:xfrm>
              <a:off x="7028309" y="355898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Apple Color Emoji" pitchFamily="2" charset="0"/>
                  <a:ea typeface="+mn-ea"/>
                  <a:cs typeface="+mn-cs"/>
                </a:rPr>
                <a:t>🥝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87CAA7-B53C-3347-A77D-ED83B7B40388}"/>
                </a:ext>
              </a:extLst>
            </p:cNvPr>
            <p:cNvSpPr/>
            <p:nvPr/>
          </p:nvSpPr>
          <p:spPr>
            <a:xfrm>
              <a:off x="8324440" y="3558980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Apple Color Emoji" pitchFamily="2" charset="0"/>
                  <a:ea typeface="+mn-ea"/>
                  <a:cs typeface="+mn-cs"/>
                </a:rPr>
                <a:t>🍌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042F28-48D5-F641-A416-7EA2BE512AFC}"/>
                </a:ext>
              </a:extLst>
            </p:cNvPr>
            <p:cNvSpPr/>
            <p:nvPr/>
          </p:nvSpPr>
          <p:spPr>
            <a:xfrm>
              <a:off x="6403262" y="3593165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Apple Color Emoji" pitchFamily="2" charset="0"/>
                  <a:ea typeface="+mn-ea"/>
                  <a:cs typeface="+mn-cs"/>
                </a:rPr>
                <a:t>🍌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1DC2E0-282A-8242-BE67-A3E3853453B1}"/>
                </a:ext>
              </a:extLst>
            </p:cNvPr>
            <p:cNvSpPr/>
            <p:nvPr/>
          </p:nvSpPr>
          <p:spPr>
            <a:xfrm>
              <a:off x="5806902" y="3558979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Apple Color Emoji" pitchFamily="2" charset="0"/>
                  <a:ea typeface="+mn-ea"/>
                  <a:cs typeface="+mn-cs"/>
                </a:rPr>
                <a:t>🍐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B93324-0DAC-F747-90B4-A104349B7C76}"/>
                </a:ext>
              </a:extLst>
            </p:cNvPr>
            <p:cNvSpPr/>
            <p:nvPr/>
          </p:nvSpPr>
          <p:spPr>
            <a:xfrm>
              <a:off x="4472986" y="352820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Apple Color Emoji" pitchFamily="2" charset="0"/>
                  <a:ea typeface="+mn-ea"/>
                  <a:cs typeface="+mn-cs"/>
                </a:rPr>
                <a:t>🍊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7D2BC8-5B28-854B-ACAC-FDAB9525100E}"/>
                </a:ext>
              </a:extLst>
            </p:cNvPr>
            <p:cNvSpPr/>
            <p:nvPr/>
          </p:nvSpPr>
          <p:spPr>
            <a:xfrm>
              <a:off x="5108985" y="3514703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Apple Color Emoji" pitchFamily="2" charset="0"/>
                  <a:ea typeface="+mn-ea"/>
                  <a:cs typeface="+mn-cs"/>
                </a:rPr>
                <a:t>🍎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9CEC85-95DA-2541-8B12-437D5B6FA6A9}"/>
                </a:ext>
              </a:extLst>
            </p:cNvPr>
            <p:cNvSpPr/>
            <p:nvPr/>
          </p:nvSpPr>
          <p:spPr>
            <a:xfrm>
              <a:off x="7670287" y="352820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Apple Color Emoji" pitchFamily="2" charset="0"/>
                  <a:ea typeface="+mn-ea"/>
                  <a:cs typeface="+mn-cs"/>
                </a:rPr>
                <a:t>🍎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8E7E3"/>
                </a:solidFill>
                <a:effectLst/>
                <a:uLnTx/>
                <a:uFillTx/>
                <a:latin typeface="Helvetica Neu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B11FC0-3747-6E44-B07D-DB64A700B3DD}"/>
              </a:ext>
            </a:extLst>
          </p:cNvPr>
          <p:cNvCxnSpPr/>
          <p:nvPr/>
        </p:nvCxnSpPr>
        <p:spPr>
          <a:xfrm>
            <a:off x="6970955" y="1221288"/>
            <a:ext cx="396308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53A97E-2309-534A-969B-824FFE16F918}"/>
              </a:ext>
            </a:extLst>
          </p:cNvPr>
          <p:cNvCxnSpPr>
            <a:cxnSpLocks/>
          </p:cNvCxnSpPr>
          <p:nvPr/>
        </p:nvCxnSpPr>
        <p:spPr>
          <a:xfrm flipH="1">
            <a:off x="7062228" y="3850881"/>
            <a:ext cx="396308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1D690-33CB-0040-896B-F9A03373BF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6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FF93-1DC4-C145-B766-CE464BD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1724"/>
            <a:ext cx="10972800" cy="767276"/>
          </a:xfrm>
        </p:spPr>
        <p:txBody>
          <a:bodyPr/>
          <a:lstStyle/>
          <a:p>
            <a:r>
              <a:rPr lang="en-US" sz="9600" dirty="0"/>
              <a:t>List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A2FC2-9870-2A49-9FCE-50B036BB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7CCDB-6D39-0547-B7B3-C80E39D651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8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27051"/>
            <a:ext cx="10363200" cy="1403898"/>
          </a:xfrm>
        </p:spPr>
        <p:txBody>
          <a:bodyPr lIns="91440" tIns="45720" rIns="91440" bIns="45720" anchor="t"/>
          <a:lstStyle/>
          <a:p>
            <a:r>
              <a:rPr lang="en-US" sz="9600" dirty="0">
                <a:latin typeface="Karla"/>
              </a:rPr>
              <a:t>The Platform</a:t>
            </a:r>
            <a:endParaRPr lang="en-US" sz="11500" dirty="0"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57358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E9-7127-6C48-81B4-A838CA5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 – append()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FA602E-9EAE-184F-A5D9-ADEFB52A5620}"/>
              </a:ext>
            </a:extLst>
          </p:cNvPr>
          <p:cNvSpPr/>
          <p:nvPr/>
        </p:nvSpPr>
        <p:spPr>
          <a:xfrm>
            <a:off x="962025" y="1140589"/>
            <a:ext cx="10267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Make a list of fruits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fruits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'tangerine'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'apple'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'pear'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'banana'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'kiwi'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'apple'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'banana'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B74B2-6D05-8D47-A3FE-D699511A6972}"/>
              </a:ext>
            </a:extLst>
          </p:cNvPr>
          <p:cNvSpPr/>
          <p:nvPr/>
        </p:nvSpPr>
        <p:spPr>
          <a:xfrm>
            <a:off x="4425928" y="3429000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84F4F-07C9-1E47-B601-062E3D637B24}"/>
              </a:ext>
            </a:extLst>
          </p:cNvPr>
          <p:cNvSpPr/>
          <p:nvPr/>
        </p:nvSpPr>
        <p:spPr>
          <a:xfrm>
            <a:off x="5073710" y="3432830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99B0BD-7CE4-FC48-8B03-CB130072CA0E}"/>
              </a:ext>
            </a:extLst>
          </p:cNvPr>
          <p:cNvSpPr/>
          <p:nvPr/>
        </p:nvSpPr>
        <p:spPr>
          <a:xfrm>
            <a:off x="5718590" y="3429000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BCB0A8-4D6D-1347-A50C-CE759CD9BE0D}"/>
              </a:ext>
            </a:extLst>
          </p:cNvPr>
          <p:cNvSpPr/>
          <p:nvPr/>
        </p:nvSpPr>
        <p:spPr>
          <a:xfrm>
            <a:off x="6381978" y="3429000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F51A9-948E-9843-8FE2-000CB2526621}"/>
              </a:ext>
            </a:extLst>
          </p:cNvPr>
          <p:cNvSpPr/>
          <p:nvPr/>
        </p:nvSpPr>
        <p:spPr>
          <a:xfrm>
            <a:off x="7028309" y="3429000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A72205-A467-7345-9F15-210CE7FB373E}"/>
              </a:ext>
            </a:extLst>
          </p:cNvPr>
          <p:cNvSpPr/>
          <p:nvPr/>
        </p:nvSpPr>
        <p:spPr>
          <a:xfrm>
            <a:off x="7673189" y="3431873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71393-6B65-8543-9DBB-A3283C7B9058}"/>
              </a:ext>
            </a:extLst>
          </p:cNvPr>
          <p:cNvSpPr/>
          <p:nvPr/>
        </p:nvSpPr>
        <p:spPr>
          <a:xfrm>
            <a:off x="8318069" y="3431873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CD980E-309A-444A-ABC0-9D645449E478}"/>
              </a:ext>
            </a:extLst>
          </p:cNvPr>
          <p:cNvSpPr/>
          <p:nvPr/>
        </p:nvSpPr>
        <p:spPr>
          <a:xfrm>
            <a:off x="7028309" y="355898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dirty="0">
                <a:solidFill>
                  <a:srgbClr val="E8E7E3"/>
                </a:solidFill>
                <a:latin typeface="Apple Color Emoji" pitchFamily="2" charset="0"/>
              </a:rPr>
              <a:t>🥝</a:t>
            </a:r>
            <a:endParaRPr lang="en-US" sz="3600" b="1" i="0" dirty="0">
              <a:solidFill>
                <a:srgbClr val="E8E7E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8DF794-543D-D943-A7E3-6AA55FA4839E}"/>
              </a:ext>
            </a:extLst>
          </p:cNvPr>
          <p:cNvSpPr/>
          <p:nvPr/>
        </p:nvSpPr>
        <p:spPr>
          <a:xfrm>
            <a:off x="8324440" y="355898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dirty="0">
                <a:solidFill>
                  <a:srgbClr val="E8E7E3"/>
                </a:solidFill>
                <a:latin typeface="Apple Color Emoji" pitchFamily="2" charset="0"/>
              </a:rPr>
              <a:t>🍌</a:t>
            </a:r>
            <a:endParaRPr lang="en-US" sz="3200" b="1" i="0" dirty="0">
              <a:solidFill>
                <a:srgbClr val="E8E7E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3ABBCB-481A-0C4C-92FD-26288281AAE0}"/>
              </a:ext>
            </a:extLst>
          </p:cNvPr>
          <p:cNvSpPr/>
          <p:nvPr/>
        </p:nvSpPr>
        <p:spPr>
          <a:xfrm>
            <a:off x="6403262" y="359316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dirty="0">
                <a:solidFill>
                  <a:srgbClr val="E8E7E3"/>
                </a:solidFill>
                <a:latin typeface="Apple Color Emoji" pitchFamily="2" charset="0"/>
              </a:rPr>
              <a:t>🍌</a:t>
            </a:r>
            <a:endParaRPr lang="en-US" sz="3200" b="1" i="0" dirty="0">
              <a:solidFill>
                <a:srgbClr val="E8E7E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3309D-658D-A340-91CA-951A310A7459}"/>
              </a:ext>
            </a:extLst>
          </p:cNvPr>
          <p:cNvSpPr/>
          <p:nvPr/>
        </p:nvSpPr>
        <p:spPr>
          <a:xfrm>
            <a:off x="5806902" y="355897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dirty="0">
                <a:solidFill>
                  <a:srgbClr val="E8E7E3"/>
                </a:solidFill>
                <a:latin typeface="Apple Color Emoji" pitchFamily="2" charset="0"/>
              </a:rPr>
              <a:t>🍐</a:t>
            </a:r>
            <a:endParaRPr lang="en-US" sz="3200" b="1" i="0" dirty="0">
              <a:solidFill>
                <a:srgbClr val="E8E7E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D6009A-5484-AD42-96D5-BA200BC98F32}"/>
              </a:ext>
            </a:extLst>
          </p:cNvPr>
          <p:cNvSpPr/>
          <p:nvPr/>
        </p:nvSpPr>
        <p:spPr>
          <a:xfrm>
            <a:off x="4472986" y="352820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dirty="0">
                <a:solidFill>
                  <a:srgbClr val="E8E7E3"/>
                </a:solidFill>
                <a:latin typeface="Apple Color Emoji" pitchFamily="2" charset="0"/>
              </a:rPr>
              <a:t>🍊</a:t>
            </a:r>
            <a:endParaRPr lang="en-US" sz="3600" b="1" i="0" dirty="0">
              <a:solidFill>
                <a:srgbClr val="E8E7E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B019E-0275-B143-A213-37F939A22300}"/>
              </a:ext>
            </a:extLst>
          </p:cNvPr>
          <p:cNvSpPr/>
          <p:nvPr/>
        </p:nvSpPr>
        <p:spPr>
          <a:xfrm>
            <a:off x="5108985" y="351470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dirty="0">
                <a:solidFill>
                  <a:srgbClr val="E8E7E3"/>
                </a:solidFill>
                <a:latin typeface="Apple Color Emoji" pitchFamily="2" charset="0"/>
              </a:rPr>
              <a:t>🍏</a:t>
            </a:r>
            <a:endParaRPr lang="en-US" sz="3600" b="1" dirty="0">
              <a:solidFill>
                <a:srgbClr val="E8E7E3"/>
              </a:solidFill>
              <a:latin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2EBE69-C601-6E49-A7DA-69CA009EDC45}"/>
              </a:ext>
            </a:extLst>
          </p:cNvPr>
          <p:cNvSpPr/>
          <p:nvPr/>
        </p:nvSpPr>
        <p:spPr>
          <a:xfrm>
            <a:off x="7670287" y="352820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dirty="0">
                <a:solidFill>
                  <a:srgbClr val="E8E7E3"/>
                </a:solidFill>
                <a:latin typeface="Apple Color Emoji" pitchFamily="2" charset="0"/>
              </a:rPr>
              <a:t>🍎</a:t>
            </a:r>
            <a:endParaRPr lang="en-US" sz="3600" b="1" i="0" dirty="0">
              <a:solidFill>
                <a:srgbClr val="E8E7E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C424B4-8027-6B40-8F02-79A9DDD609F0}"/>
              </a:ext>
            </a:extLst>
          </p:cNvPr>
          <p:cNvSpPr/>
          <p:nvPr/>
        </p:nvSpPr>
        <p:spPr>
          <a:xfrm>
            <a:off x="8937301" y="3497422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000" b="1" dirty="0">
                <a:solidFill>
                  <a:srgbClr val="E8E7E3"/>
                </a:solidFill>
                <a:latin typeface="Helvetica Neue" panose="02000503000000020004" pitchFamily="2" charset="0"/>
              </a:rPr>
              <a:t>🍇</a:t>
            </a:r>
            <a:endParaRPr lang="en-US" sz="4000" b="1" i="0" dirty="0">
              <a:solidFill>
                <a:srgbClr val="E8E7E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444C2C-72DA-B649-9103-082ACBDBB2DB}"/>
              </a:ext>
            </a:extLst>
          </p:cNvPr>
          <p:cNvSpPr/>
          <p:nvPr/>
        </p:nvSpPr>
        <p:spPr>
          <a:xfrm>
            <a:off x="962024" y="1951085"/>
            <a:ext cx="10494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fruits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'grape'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fruits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['tangerine', 'apple', 'pear', 'banana', 'kiwi', 'apple', 'banana', 'grape']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247B7E-E650-9640-82F1-1DA7A36EEDDF}"/>
              </a:ext>
            </a:extLst>
          </p:cNvPr>
          <p:cNvSpPr/>
          <p:nvPr/>
        </p:nvSpPr>
        <p:spPr>
          <a:xfrm>
            <a:off x="8973367" y="3429000"/>
            <a:ext cx="646331" cy="6506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8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E9-7127-6C48-81B4-A838CA5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more methods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FA602E-9EAE-184F-A5D9-ADEFB52A5620}"/>
              </a:ext>
            </a:extLst>
          </p:cNvPr>
          <p:cNvSpPr/>
          <p:nvPr/>
        </p:nvSpPr>
        <p:spPr>
          <a:xfrm>
            <a:off x="962025" y="1140589"/>
            <a:ext cx="102679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fruits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'tangerine'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'apple'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'pear'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'banana'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'kiwi'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'apple'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'banana'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fruits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'apple'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fruits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'tangerine'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fruits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'banana'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fruits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'banana'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08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i="1" dirty="0">
                <a:solidFill>
                  <a:srgbClr val="408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Find next banana starting a position 4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fruits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reverse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fruits 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['banana', 'apple', 'kiwi', 'banana', 'pear', 'apple', 'tangerine']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fruits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'grape'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fruits 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['banana', 'apple', 'kiwi', 'banana', 'pear', 'apple', 'tangerine', 'grape']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fruits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fruits 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['apple', 'apple', 'banana', 'banana', 'grape', 'kiwi', 'pear', 'tangerine']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C65D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fruits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'tangerine'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11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CD30-9F77-5C4A-9310-CABE5075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Python built-in functions?</a:t>
            </a:r>
          </a:p>
        </p:txBody>
      </p:sp>
    </p:spTree>
    <p:extLst>
      <p:ext uri="{BB962C8B-B14F-4D97-AF65-F5344CB8AC3E}">
        <p14:creationId xmlns:p14="http://schemas.microsoft.com/office/powerpoint/2010/main" val="323631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E9-7127-6C48-81B4-A838CA5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method – </a:t>
            </a:r>
            <a:r>
              <a:rPr lang="en-US" b="1" dirty="0"/>
              <a:t>Sum()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A57C5BC-7AF7-8A44-B0F4-A6D074F13E5B}"/>
              </a:ext>
            </a:extLst>
          </p:cNvPr>
          <p:cNvGraphicFramePr>
            <a:graphicFrameLocks noGrp="1"/>
          </p:cNvGraphicFramePr>
          <p:nvPr/>
        </p:nvGraphicFramePr>
        <p:xfrm>
          <a:off x="2956690" y="2330344"/>
          <a:ext cx="6278620" cy="494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7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7862">
                  <a:extLst>
                    <a:ext uri="{9D8B030D-6E8A-4147-A177-3AD203B41FA5}">
                      <a16:colId xmlns:a16="http://schemas.microsoft.com/office/drawing/2014/main" val="3111190960"/>
                    </a:ext>
                  </a:extLst>
                </a:gridCol>
                <a:gridCol w="627862">
                  <a:extLst>
                    <a:ext uri="{9D8B030D-6E8A-4147-A177-3AD203B41FA5}">
                      <a16:colId xmlns:a16="http://schemas.microsoft.com/office/drawing/2014/main" val="1334497819"/>
                    </a:ext>
                  </a:extLst>
                </a:gridCol>
                <a:gridCol w="627862">
                  <a:extLst>
                    <a:ext uri="{9D8B030D-6E8A-4147-A177-3AD203B41FA5}">
                      <a16:colId xmlns:a16="http://schemas.microsoft.com/office/drawing/2014/main" val="2629735835"/>
                    </a:ext>
                  </a:extLst>
                </a:gridCol>
                <a:gridCol w="627862">
                  <a:extLst>
                    <a:ext uri="{9D8B030D-6E8A-4147-A177-3AD203B41FA5}">
                      <a16:colId xmlns:a16="http://schemas.microsoft.com/office/drawing/2014/main" val="3898836793"/>
                    </a:ext>
                  </a:extLst>
                </a:gridCol>
                <a:gridCol w="627862">
                  <a:extLst>
                    <a:ext uri="{9D8B030D-6E8A-4147-A177-3AD203B41FA5}">
                      <a16:colId xmlns:a16="http://schemas.microsoft.com/office/drawing/2014/main" val="196166223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1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2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3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4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121920" marR="121920" marT="60960" marB="609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677E3B-1BC3-2F47-94B9-AE634A3991D6}"/>
              </a:ext>
            </a:extLst>
          </p:cNvPr>
          <p:cNvSpPr txBox="1"/>
          <p:nvPr/>
        </p:nvSpPr>
        <p:spPr>
          <a:xfrm>
            <a:off x="1528094" y="2177250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1B429-934E-A34A-B9D8-51B37E8BFEEB}"/>
              </a:ext>
            </a:extLst>
          </p:cNvPr>
          <p:cNvSpPr txBox="1"/>
          <p:nvPr/>
        </p:nvSpPr>
        <p:spPr>
          <a:xfrm>
            <a:off x="9235310" y="2192849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5AF5E1A-0766-CA44-BE39-3F825A03E545}"/>
              </a:ext>
            </a:extLst>
          </p:cNvPr>
          <p:cNvSpPr/>
          <p:nvPr/>
        </p:nvSpPr>
        <p:spPr>
          <a:xfrm rot="5400000">
            <a:off x="5742058" y="3337849"/>
            <a:ext cx="707885" cy="422790"/>
          </a:xfrm>
          <a:prstGeom prst="rightArrow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CC564-13A2-EE47-8C5C-FB7770FACEF8}"/>
              </a:ext>
            </a:extLst>
          </p:cNvPr>
          <p:cNvSpPr txBox="1"/>
          <p:nvPr/>
        </p:nvSpPr>
        <p:spPr>
          <a:xfrm>
            <a:off x="5686272" y="4033204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Karla" pitchFamily="2" charset="0"/>
                <a:ea typeface="Karla" pitchFamily="2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32536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FF93-1DC4-C145-B766-CE464BDC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Range Function</a:t>
            </a:r>
          </a:p>
        </p:txBody>
      </p:sp>
    </p:spTree>
    <p:extLst>
      <p:ext uri="{BB962C8B-B14F-4D97-AF65-F5344CB8AC3E}">
        <p14:creationId xmlns:p14="http://schemas.microsoft.com/office/powerpoint/2010/main" val="789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E9-7127-6C48-81B4-A838CA5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FE009-9A90-B14C-A35D-9E252AF208CC}"/>
              </a:ext>
            </a:extLst>
          </p:cNvPr>
          <p:cNvSpPr txBox="1"/>
          <p:nvPr/>
        </p:nvSpPr>
        <p:spPr>
          <a:xfrm>
            <a:off x="2126668" y="3105834"/>
            <a:ext cx="854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start,stop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(Optional)step] </a:t>
            </a:r>
          </a:p>
        </p:txBody>
      </p:sp>
    </p:spTree>
    <p:extLst>
      <p:ext uri="{BB962C8B-B14F-4D97-AF65-F5344CB8AC3E}">
        <p14:creationId xmlns:p14="http://schemas.microsoft.com/office/powerpoint/2010/main" val="7681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CD30-9F77-5C4A-9310-CABE5075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What does 'Mutable' mean ?</a:t>
            </a:r>
          </a:p>
        </p:txBody>
      </p:sp>
    </p:spTree>
    <p:extLst>
      <p:ext uri="{BB962C8B-B14F-4D97-AF65-F5344CB8AC3E}">
        <p14:creationId xmlns:p14="http://schemas.microsoft.com/office/powerpoint/2010/main" val="334291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E9-7127-6C48-81B4-A838CA5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Aliasing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D5B9F3-7265-B242-B017-0CE19CCE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4775200"/>
          </a:xfrm>
        </p:spPr>
        <p:txBody>
          <a:bodyPr>
            <a:normAutofit/>
          </a:bodyPr>
          <a:lstStyle/>
          <a:p>
            <a:r>
              <a:rPr lang="en-US" sz="2667" dirty="0">
                <a:latin typeface="Karla" pitchFamily="2" charset="0"/>
                <a:ea typeface="Karla" pitchFamily="2" charset="0"/>
                <a:cs typeface="Times New Roman" pitchFamily="18" charset="0"/>
              </a:rPr>
              <a:t>Aliasing means giving another name to the existing object. It doesn’t mean copying.</a:t>
            </a:r>
          </a:p>
          <a:p>
            <a:r>
              <a:rPr lang="en-US" sz="2667" dirty="0">
                <a:latin typeface="Consolas" panose="020B0609020204030204" pitchFamily="49" charset="0"/>
                <a:cs typeface="Consolas" panose="020B0609020204030204" pitchFamily="49" charset="0"/>
              </a:rPr>
              <a:t>a = [10, 20, 30, 40, 50]</a:t>
            </a:r>
          </a:p>
          <a:p>
            <a:r>
              <a:rPr lang="en-US" sz="2667" dirty="0">
                <a:latin typeface="Consolas" panose="020B0609020204030204" pitchFamily="49" charset="0"/>
                <a:cs typeface="Consolas" panose="020B0609020204030204" pitchFamily="49" charset="0"/>
              </a:rPr>
              <a:t>b = a</a:t>
            </a:r>
          </a:p>
          <a:p>
            <a:endParaRPr lang="en-US" sz="2667" dirty="0">
              <a:latin typeface="Times New Roman" pitchFamily="18" charset="0"/>
              <a:cs typeface="Times New Roman" pitchFamily="18" charset="0"/>
            </a:endParaRPr>
          </a:p>
          <a:p>
            <a:endParaRPr lang="en-US" sz="2667" dirty="0">
              <a:latin typeface="Times New Roman" pitchFamily="18" charset="0"/>
              <a:cs typeface="Times New Roman" pitchFamily="18" charset="0"/>
            </a:endParaRPr>
          </a:p>
          <a:p>
            <a:endParaRPr lang="en-US" sz="2667" dirty="0">
              <a:latin typeface="Times New Roman" pitchFamily="18" charset="0"/>
              <a:cs typeface="Times New Roman" pitchFamily="18" charset="0"/>
            </a:endParaRPr>
          </a:p>
          <a:p>
            <a:endParaRPr lang="en-US" sz="2667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54323-C4CA-9C4C-9AAE-AE6D3043590D}"/>
              </a:ext>
            </a:extLst>
          </p:cNvPr>
          <p:cNvSpPr txBox="1"/>
          <p:nvPr/>
        </p:nvSpPr>
        <p:spPr>
          <a:xfrm>
            <a:off x="7201996" y="2676760"/>
            <a:ext cx="35779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a</a:t>
            </a:r>
            <a:endParaRPr lang="en-IN" sz="2400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C6478C-168A-8E45-BE82-D42751EC87F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290897" y="3138425"/>
            <a:ext cx="89994" cy="437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00BFF0-227C-A84B-8388-99D5BB457A2F}"/>
              </a:ext>
            </a:extLst>
          </p:cNvPr>
          <p:cNvSpPr txBox="1"/>
          <p:nvPr/>
        </p:nvSpPr>
        <p:spPr>
          <a:xfrm>
            <a:off x="7888891" y="4665459"/>
            <a:ext cx="3642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b</a:t>
            </a:r>
            <a:endParaRPr lang="en-IN" sz="2400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CCCA97-F041-B24B-B71C-8F27123AD012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80891" y="4560120"/>
            <a:ext cx="508000" cy="336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76AA4E-F6FA-C448-BCC4-9670876789C9}"/>
              </a:ext>
            </a:extLst>
          </p:cNvPr>
          <p:cNvGraphicFramePr>
            <a:graphicFrameLocks noGrp="1"/>
          </p:cNvGraphicFramePr>
          <p:nvPr/>
        </p:nvGraphicFramePr>
        <p:xfrm>
          <a:off x="4637691" y="3544118"/>
          <a:ext cx="5689600" cy="494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10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20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30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40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1BFFD58-AA93-F442-AA0D-0B9D045428AC}"/>
              </a:ext>
            </a:extLst>
          </p:cNvPr>
          <p:cNvGraphicFramePr>
            <a:graphicFrameLocks noGrp="1"/>
          </p:cNvGraphicFramePr>
          <p:nvPr/>
        </p:nvGraphicFramePr>
        <p:xfrm>
          <a:off x="4637691" y="4038571"/>
          <a:ext cx="5689600" cy="494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[3]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[4]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ular Callout 1">
            <a:extLst>
              <a:ext uri="{FF2B5EF4-FFF2-40B4-BE49-F238E27FC236}">
                <a16:creationId xmlns:a16="http://schemas.microsoft.com/office/drawing/2014/main" id="{99248C9C-0BC9-824F-844D-23C4FDE6C1EB}"/>
              </a:ext>
            </a:extLst>
          </p:cNvPr>
          <p:cNvSpPr/>
          <p:nvPr/>
        </p:nvSpPr>
        <p:spPr>
          <a:xfrm rot="10800000" flipH="1" flipV="1">
            <a:off x="888382" y="1447434"/>
            <a:ext cx="5384808" cy="122932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Modification in </a:t>
            </a:r>
            <a:r>
              <a:rPr lang="en-US" sz="2400" i="1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a</a:t>
            </a:r>
            <a:r>
              <a:rPr lang="en-US" sz="2400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 will affect </a:t>
            </a:r>
            <a:r>
              <a:rPr lang="en-US" sz="2400" i="1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 and vice versa.</a:t>
            </a:r>
            <a:endParaRPr lang="en-IN" sz="2400" dirty="0">
              <a:solidFill>
                <a:prstClr val="black"/>
              </a:solidFill>
              <a:latin typeface="Karla" pitchFamily="2" charset="0"/>
              <a:ea typeface="Karla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83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E9-7127-6C48-81B4-A838CA5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 list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D5B9F3-7265-B242-B017-0CE19CCE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4775200"/>
          </a:xfrm>
        </p:spPr>
        <p:txBody>
          <a:bodyPr>
            <a:norm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  <a:cs typeface="Times New Roman" pitchFamily="18" charset="0"/>
              </a:rPr>
              <a:t>When we copy a list a separate copy of all the elements is stored in another list. Both the lists are independent.</a:t>
            </a:r>
          </a:p>
          <a:p>
            <a:r>
              <a:rPr lang="en-US" sz="2667" dirty="0">
                <a:latin typeface="Consolas" panose="020B0609020204030204" pitchFamily="49" charset="0"/>
                <a:cs typeface="Consolas" panose="020B0609020204030204" pitchFamily="49" charset="0"/>
              </a:rPr>
              <a:t>a = [10, 20, 30, 40, 50]</a:t>
            </a:r>
          </a:p>
          <a:p>
            <a:r>
              <a:rPr lang="en-US" sz="2667" dirty="0">
                <a:latin typeface="Consolas" panose="020B0609020204030204" pitchFamily="49" charset="0"/>
                <a:cs typeface="Consolas" panose="020B0609020204030204" pitchFamily="49" charset="0"/>
              </a:rPr>
              <a:t>b = </a:t>
            </a:r>
            <a:r>
              <a:rPr lang="en-US" sz="2667" dirty="0" err="1">
                <a:latin typeface="Consolas" panose="020B0609020204030204" pitchFamily="49" charset="0"/>
                <a:cs typeface="Consolas" panose="020B0609020204030204" pitchFamily="49" charset="0"/>
              </a:rPr>
              <a:t>a.copy</a:t>
            </a:r>
            <a:r>
              <a:rPr lang="en-US" sz="2667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sz="2667" dirty="0">
              <a:latin typeface="Times New Roman" pitchFamily="18" charset="0"/>
              <a:cs typeface="Times New Roman" pitchFamily="18" charset="0"/>
            </a:endParaRPr>
          </a:p>
          <a:p>
            <a:endParaRPr lang="en-US" sz="2667" dirty="0">
              <a:latin typeface="Times New Roman" pitchFamily="18" charset="0"/>
              <a:cs typeface="Times New Roman" pitchFamily="18" charset="0"/>
            </a:endParaRPr>
          </a:p>
          <a:p>
            <a:endParaRPr lang="en-US" sz="2667" dirty="0">
              <a:latin typeface="Times New Roman" pitchFamily="18" charset="0"/>
              <a:cs typeface="Times New Roman" pitchFamily="18" charset="0"/>
            </a:endParaRPr>
          </a:p>
          <a:p>
            <a:endParaRPr lang="en-US" sz="2667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54323-C4CA-9C4C-9AAE-AE6D3043590D}"/>
              </a:ext>
            </a:extLst>
          </p:cNvPr>
          <p:cNvSpPr txBox="1"/>
          <p:nvPr/>
        </p:nvSpPr>
        <p:spPr>
          <a:xfrm>
            <a:off x="7201996" y="2676760"/>
            <a:ext cx="35779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a</a:t>
            </a:r>
            <a:endParaRPr lang="en-IN" sz="2400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C6478C-168A-8E45-BE82-D42751EC87F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290897" y="3138425"/>
            <a:ext cx="89994" cy="437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00BFF0-227C-A84B-8388-99D5BB457A2F}"/>
              </a:ext>
            </a:extLst>
          </p:cNvPr>
          <p:cNvSpPr txBox="1"/>
          <p:nvPr/>
        </p:nvSpPr>
        <p:spPr>
          <a:xfrm>
            <a:off x="7888891" y="4665459"/>
            <a:ext cx="3642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b</a:t>
            </a:r>
            <a:endParaRPr lang="en-IN" sz="2400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CCCA97-F041-B24B-B71C-8F27123AD012}"/>
              </a:ext>
            </a:extLst>
          </p:cNvPr>
          <p:cNvCxnSpPr>
            <a:cxnSpLocks/>
            <a:stCxn id="10" idx="1"/>
            <a:endCxn id="14" idx="0"/>
          </p:cNvCxnSpPr>
          <p:nvPr/>
        </p:nvCxnSpPr>
        <p:spPr>
          <a:xfrm flipH="1">
            <a:off x="7482491" y="4896292"/>
            <a:ext cx="406400" cy="520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76AA4E-F6FA-C448-BCC4-9670876789C9}"/>
              </a:ext>
            </a:extLst>
          </p:cNvPr>
          <p:cNvGraphicFramePr>
            <a:graphicFrameLocks noGrp="1"/>
          </p:cNvGraphicFramePr>
          <p:nvPr/>
        </p:nvGraphicFramePr>
        <p:xfrm>
          <a:off x="4637691" y="3544118"/>
          <a:ext cx="5689600" cy="494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10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20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30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40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1BFFD58-AA93-F442-AA0D-0B9D045428AC}"/>
              </a:ext>
            </a:extLst>
          </p:cNvPr>
          <p:cNvGraphicFramePr>
            <a:graphicFrameLocks noGrp="1"/>
          </p:cNvGraphicFramePr>
          <p:nvPr/>
        </p:nvGraphicFramePr>
        <p:xfrm>
          <a:off x="4637691" y="4038571"/>
          <a:ext cx="5689600" cy="494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[3]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[4]</a:t>
                      </a:r>
                      <a:endParaRPr lang="en-IN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ular Callout 1">
            <a:extLst>
              <a:ext uri="{FF2B5EF4-FFF2-40B4-BE49-F238E27FC236}">
                <a16:creationId xmlns:a16="http://schemas.microsoft.com/office/drawing/2014/main" id="{99248C9C-0BC9-824F-844D-23C4FDE6C1EB}"/>
              </a:ext>
            </a:extLst>
          </p:cNvPr>
          <p:cNvSpPr/>
          <p:nvPr/>
        </p:nvSpPr>
        <p:spPr>
          <a:xfrm rot="10800000" flipH="1" flipV="1">
            <a:off x="1320792" y="1352548"/>
            <a:ext cx="5384808" cy="122932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Modification in </a:t>
            </a:r>
            <a:r>
              <a:rPr lang="en-US" sz="2400" i="1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a</a:t>
            </a:r>
            <a:r>
              <a:rPr lang="en-US" sz="2400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 will </a:t>
            </a:r>
            <a:r>
              <a:rPr lang="en-US" sz="2400" b="1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not </a:t>
            </a:r>
            <a:r>
              <a:rPr lang="en-US" sz="2400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affect </a:t>
            </a:r>
            <a:r>
              <a:rPr lang="en-US" sz="2400" i="1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prstClr val="black"/>
                </a:solidFill>
                <a:latin typeface="Karla" pitchFamily="2" charset="0"/>
                <a:ea typeface="Karla" pitchFamily="2" charset="0"/>
                <a:cs typeface="Times New Roman" pitchFamily="18" charset="0"/>
              </a:rPr>
              <a:t> and vice versa.</a:t>
            </a:r>
            <a:endParaRPr lang="en-IN" sz="2400" dirty="0">
              <a:solidFill>
                <a:prstClr val="black"/>
              </a:solidFill>
              <a:latin typeface="Karla" pitchFamily="2" charset="0"/>
              <a:ea typeface="Karla" pitchFamily="2" charset="0"/>
              <a:cs typeface="Times New Roman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AC9834-CBA4-BB4B-958F-F6BF3929EC56}"/>
              </a:ext>
            </a:extLst>
          </p:cNvPr>
          <p:cNvGraphicFramePr>
            <a:graphicFrameLocks noGrp="1"/>
          </p:cNvGraphicFramePr>
          <p:nvPr/>
        </p:nvGraphicFramePr>
        <p:xfrm>
          <a:off x="4637691" y="5416973"/>
          <a:ext cx="5689600" cy="494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10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20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30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40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50</a:t>
                      </a:r>
                      <a:endParaRPr lang="en-IN" sz="2400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marL="121920" marR="121920" marT="60960" marB="6096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10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FF93-1DC4-C145-B766-CE464BD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20858"/>
            <a:ext cx="10972800" cy="767276"/>
          </a:xfrm>
        </p:spPr>
        <p:txBody>
          <a:bodyPr/>
          <a:lstStyle/>
          <a:p>
            <a:r>
              <a:rPr lang="en-US" sz="13800" dirty="0"/>
              <a:t>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A2FC2-9870-2A49-9FCE-50B036BB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7CCDB-6D39-0547-B7B3-C80E39D651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33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25102"/>
            <a:ext cx="10363200" cy="1403898"/>
          </a:xfrm>
        </p:spPr>
        <p:txBody>
          <a:bodyPr lIns="91440" tIns="45720" rIns="91440" bIns="45720" anchor="t"/>
          <a:lstStyle/>
          <a:p>
            <a:r>
              <a:rPr lang="en-US" sz="9600" dirty="0">
                <a:latin typeface="Karla"/>
              </a:rPr>
              <a:t>Session 1: </a:t>
            </a:r>
            <a:br>
              <a:rPr lang="en-US" sz="9600" dirty="0">
                <a:latin typeface="Karla"/>
              </a:rPr>
            </a:br>
            <a:r>
              <a:rPr lang="en-US" sz="9600" dirty="0">
                <a:latin typeface="Karla"/>
              </a:rPr>
              <a:t>Python essentials</a:t>
            </a:r>
            <a:endParaRPr lang="en-US" sz="11500" dirty="0"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C59B1-65FE-7C4E-9194-6952659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848BA-4DE7-E648-A9EA-D0218C88A689}"/>
              </a:ext>
            </a:extLst>
          </p:cNvPr>
          <p:cNvSpPr/>
          <p:nvPr/>
        </p:nvSpPr>
        <p:spPr>
          <a:xfrm>
            <a:off x="4038423" y="983807"/>
            <a:ext cx="6051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+mn-cs"/>
              </a:rPr>
              <a:t>What is a python string 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865D8-BB44-1348-9009-055F20389E3F}"/>
              </a:ext>
            </a:extLst>
          </p:cNvPr>
          <p:cNvSpPr txBox="1"/>
          <p:nvPr/>
        </p:nvSpPr>
        <p:spPr>
          <a:xfrm>
            <a:off x="3183567" y="1917808"/>
            <a:ext cx="6019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+mn-cs"/>
              </a:rPr>
              <a:t>"Hello, World!"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0DD42-4407-7845-A93C-02105DD7D801}"/>
              </a:ext>
            </a:extLst>
          </p:cNvPr>
          <p:cNvSpPr txBox="1"/>
          <p:nvPr/>
        </p:nvSpPr>
        <p:spPr>
          <a:xfrm>
            <a:off x="3632825" y="3451973"/>
            <a:ext cx="5333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+mn-cs"/>
              </a:rPr>
              <a:t>'83110 7O510'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1399AD-3FAD-A64A-BC21-A8971F7B56C2}"/>
              </a:ext>
            </a:extLst>
          </p:cNvPr>
          <p:cNvSpPr txBox="1"/>
          <p:nvPr/>
        </p:nvSpPr>
        <p:spPr>
          <a:xfrm>
            <a:off x="5005379" y="4986138"/>
            <a:ext cx="3190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+mn-cs"/>
              </a:rPr>
              <a:t>'' 👋🏻 🌍 ''</a:t>
            </a:r>
          </a:p>
        </p:txBody>
      </p:sp>
    </p:spTree>
    <p:extLst>
      <p:ext uri="{BB962C8B-B14F-4D97-AF65-F5344CB8AC3E}">
        <p14:creationId xmlns:p14="http://schemas.microsoft.com/office/powerpoint/2010/main" val="94342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C59B1-65FE-7C4E-9194-6952659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848BA-4DE7-E648-A9EA-D0218C88A689}"/>
              </a:ext>
            </a:extLst>
          </p:cNvPr>
          <p:cNvSpPr/>
          <p:nvPr/>
        </p:nvSpPr>
        <p:spPr>
          <a:xfrm>
            <a:off x="349292" y="600169"/>
            <a:ext cx="10323963" cy="3255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Karla" pitchFamily="2" charset="0"/>
              <a:cs typeface="+mn-cs"/>
            </a:endParaRPr>
          </a:p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Collection of characters (including emojis).</a:t>
            </a:r>
          </a:p>
          <a:p>
            <a:pPr marL="514350" lvl="0" indent="-51435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Starts and ends with either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double quotes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single quotes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or even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triple quotes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Karla" pitchFamily="2" charset="0"/>
              <a:ea typeface="Karla" pitchFamily="2" charset="0"/>
              <a:cs typeface="Times New Roman" panose="02020603050405020304" pitchFamily="18" charset="0"/>
            </a:endParaRPr>
          </a:p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Like tuples, it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can't be modified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after initialization.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Karla" pitchFamily="2" charset="0"/>
              <a:ea typeface="Karl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A95BB0-A42D-C949-8DA1-732CFAE56ECD}"/>
              </a:ext>
            </a:extLst>
          </p:cNvPr>
          <p:cNvGrpSpPr/>
          <p:nvPr/>
        </p:nvGrpSpPr>
        <p:grpSpPr>
          <a:xfrm>
            <a:off x="567559" y="3957145"/>
            <a:ext cx="3477234" cy="1283732"/>
            <a:chOff x="567559" y="3957145"/>
            <a:chExt cx="3477234" cy="12837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2F5CE0-097F-1946-9F32-9BC243952366}"/>
                </a:ext>
              </a:extLst>
            </p:cNvPr>
            <p:cNvSpPr txBox="1"/>
            <p:nvPr/>
          </p:nvSpPr>
          <p:spPr>
            <a:xfrm>
              <a:off x="567559" y="4871545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option_1 = 'Hello, World!'</a:t>
              </a:r>
            </a:p>
          </p:txBody>
        </p:sp>
        <p:pic>
          <p:nvPicPr>
            <p:cNvPr id="6" name="Graphic 5" descr="Checkmark with solid fill">
              <a:extLst>
                <a:ext uri="{FF2B5EF4-FFF2-40B4-BE49-F238E27FC236}">
                  <a16:creationId xmlns:a16="http://schemas.microsoft.com/office/drawing/2014/main" id="{922BD93C-6087-5942-8424-BF5DA8E2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776" y="3957145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0B0FE1-537D-8548-B234-E199065D4FFC}"/>
              </a:ext>
            </a:extLst>
          </p:cNvPr>
          <p:cNvGrpSpPr/>
          <p:nvPr/>
        </p:nvGrpSpPr>
        <p:grpSpPr>
          <a:xfrm>
            <a:off x="4044793" y="3957145"/>
            <a:ext cx="3477234" cy="1283732"/>
            <a:chOff x="4044793" y="3957145"/>
            <a:chExt cx="3477234" cy="12837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AFF501-03C2-7341-8B71-BF692203E8CF}"/>
                </a:ext>
              </a:extLst>
            </p:cNvPr>
            <p:cNvSpPr txBox="1"/>
            <p:nvPr/>
          </p:nvSpPr>
          <p:spPr>
            <a:xfrm>
              <a:off x="4044793" y="4871545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option_2 = "Hello, World!"</a:t>
              </a:r>
            </a:p>
          </p:txBody>
        </p: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E9FF045E-F2EA-4145-AE75-7593210F3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35994" y="3957145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FDB3A4-5C6F-6049-BD29-BA2EB406A374}"/>
              </a:ext>
            </a:extLst>
          </p:cNvPr>
          <p:cNvGrpSpPr/>
          <p:nvPr/>
        </p:nvGrpSpPr>
        <p:grpSpPr>
          <a:xfrm>
            <a:off x="8147207" y="3957145"/>
            <a:ext cx="2337499" cy="2114729"/>
            <a:chOff x="8147207" y="3957145"/>
            <a:chExt cx="2337499" cy="21147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7BA895-238F-5541-A82E-3FBD0F5F0BF5}"/>
                </a:ext>
              </a:extLst>
            </p:cNvPr>
            <p:cNvSpPr txBox="1"/>
            <p:nvPr/>
          </p:nvSpPr>
          <p:spPr>
            <a:xfrm>
              <a:off x="8147207" y="4871545"/>
              <a:ext cx="233749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option_3 = '''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........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  Hello,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........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  World!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'''</a:t>
              </a:r>
            </a:p>
          </p:txBody>
        </p:sp>
        <p:pic>
          <p:nvPicPr>
            <p:cNvPr id="14" name="Graphic 13" descr="Checkmark with solid fill">
              <a:extLst>
                <a:ext uri="{FF2B5EF4-FFF2-40B4-BE49-F238E27FC236}">
                  <a16:creationId xmlns:a16="http://schemas.microsoft.com/office/drawing/2014/main" id="{85C32E88-D7A0-EC40-9136-DEFAF0C6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80212" y="395714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0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C59B1-65FE-7C4E-9194-6952659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848BA-4DE7-E648-A9EA-D0218C88A689}"/>
              </a:ext>
            </a:extLst>
          </p:cNvPr>
          <p:cNvSpPr/>
          <p:nvPr/>
        </p:nvSpPr>
        <p:spPr>
          <a:xfrm>
            <a:off x="349292" y="600169"/>
            <a:ext cx="10323963" cy="3255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Karla" pitchFamily="2" charset="0"/>
              <a:cs typeface="+mn-cs"/>
            </a:endParaRPr>
          </a:p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Collection of characters (including emojis)</a:t>
            </a:r>
          </a:p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Starts and ends with either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double quotes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single quotes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or even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triple quotes </a:t>
            </a:r>
          </a:p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Like tuples, it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can't be modified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after initialization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Karla" pitchFamily="2" charset="0"/>
              <a:ea typeface="Karla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F5CE0-097F-1946-9F32-9BC243952366}"/>
              </a:ext>
            </a:extLst>
          </p:cNvPr>
          <p:cNvSpPr txBox="1"/>
          <p:nvPr/>
        </p:nvSpPr>
        <p:spPr>
          <a:xfrm>
            <a:off x="567559" y="4871545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option_1 = 'Hello, World!'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FF501-03C2-7341-8B71-BF692203E8CF}"/>
              </a:ext>
            </a:extLst>
          </p:cNvPr>
          <p:cNvSpPr txBox="1"/>
          <p:nvPr/>
        </p:nvSpPr>
        <p:spPr>
          <a:xfrm>
            <a:off x="4044793" y="4871545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option_2 = "Hello, World!"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BA895-238F-5541-A82E-3FBD0F5F0BF5}"/>
              </a:ext>
            </a:extLst>
          </p:cNvPr>
          <p:cNvSpPr txBox="1"/>
          <p:nvPr/>
        </p:nvSpPr>
        <p:spPr>
          <a:xfrm>
            <a:off x="8147207" y="4871545"/>
            <a:ext cx="2337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option_3 = '''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........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Hello,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........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World!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'''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922BD93C-6087-5942-8424-BF5DA8E2B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776" y="3957145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E9FF045E-F2EA-4145-AE75-7593210F3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994" y="3957145"/>
            <a:ext cx="914400" cy="9144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85C32E88-D7A0-EC40-9136-DEFAF0C6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0212" y="3957145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1E3812-B21A-534E-B274-1ED34407E5A0}"/>
              </a:ext>
            </a:extLst>
          </p:cNvPr>
          <p:cNvSpPr/>
          <p:nvPr/>
        </p:nvSpPr>
        <p:spPr>
          <a:xfrm>
            <a:off x="8008883" y="3855484"/>
            <a:ext cx="2475823" cy="2216390"/>
          </a:xfrm>
          <a:custGeom>
            <a:avLst/>
            <a:gdLst>
              <a:gd name="connsiteX0" fmla="*/ 0 w 2475823"/>
              <a:gd name="connsiteY0" fmla="*/ 0 h 2216390"/>
              <a:gd name="connsiteX1" fmla="*/ 2475823 w 2475823"/>
              <a:gd name="connsiteY1" fmla="*/ 0 h 2216390"/>
              <a:gd name="connsiteX2" fmla="*/ 2475823 w 2475823"/>
              <a:gd name="connsiteY2" fmla="*/ 2216390 h 2216390"/>
              <a:gd name="connsiteX3" fmla="*/ 0 w 2475823"/>
              <a:gd name="connsiteY3" fmla="*/ 2216390 h 2216390"/>
              <a:gd name="connsiteX4" fmla="*/ 0 w 2475823"/>
              <a:gd name="connsiteY4" fmla="*/ 0 h 221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823" h="2216390" extrusionOk="0">
                <a:moveTo>
                  <a:pt x="0" y="0"/>
                </a:moveTo>
                <a:cubicBezTo>
                  <a:pt x="944855" y="124424"/>
                  <a:pt x="1795100" y="-167731"/>
                  <a:pt x="2475823" y="0"/>
                </a:cubicBezTo>
                <a:cubicBezTo>
                  <a:pt x="2536445" y="1065987"/>
                  <a:pt x="2480610" y="1970564"/>
                  <a:pt x="2475823" y="2216390"/>
                </a:cubicBezTo>
                <a:cubicBezTo>
                  <a:pt x="1530314" y="2083844"/>
                  <a:pt x="859726" y="2307192"/>
                  <a:pt x="0" y="2216390"/>
                </a:cubicBezTo>
                <a:cubicBezTo>
                  <a:pt x="9937" y="1485615"/>
                  <a:pt x="-98969" y="99180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77181728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817E-4D84-6D42-9219-CF2CE17C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Tripping over quotes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BF1B4-FB08-5743-B9BB-22C69AEE267C}"/>
              </a:ext>
            </a:extLst>
          </p:cNvPr>
          <p:cNvSpPr/>
          <p:nvPr/>
        </p:nvSpPr>
        <p:spPr>
          <a:xfrm>
            <a:off x="2819979" y="1617878"/>
            <a:ext cx="6253655" cy="1477328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 [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]: print('Say hi to my 'friend'')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 File "&lt;ipython-input-13-7108e0539fd5&gt;", line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   print('Say hi to my 'friend')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                        ^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SyntaxError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invalid syntax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A9A1AEFA-0DDC-3F4A-86A3-8AC2ED364811}"/>
              </a:ext>
            </a:extLst>
          </p:cNvPr>
          <p:cNvSpPr/>
          <p:nvPr/>
        </p:nvSpPr>
        <p:spPr>
          <a:xfrm rot="13770359">
            <a:off x="4499738" y="3041164"/>
            <a:ext cx="568664" cy="1833267"/>
          </a:xfrm>
          <a:custGeom>
            <a:avLst/>
            <a:gdLst>
              <a:gd name="connsiteX0" fmla="*/ 0 w 568664"/>
              <a:gd name="connsiteY0" fmla="*/ 301580 h 1833267"/>
              <a:gd name="connsiteX1" fmla="*/ 284332 w 568664"/>
              <a:gd name="connsiteY1" fmla="*/ 0 h 1833267"/>
              <a:gd name="connsiteX2" fmla="*/ 568664 w 568664"/>
              <a:gd name="connsiteY2" fmla="*/ 301580 h 1833267"/>
              <a:gd name="connsiteX3" fmla="*/ 426498 w 568664"/>
              <a:gd name="connsiteY3" fmla="*/ 301580 h 1833267"/>
              <a:gd name="connsiteX4" fmla="*/ 426498 w 568664"/>
              <a:gd name="connsiteY4" fmla="*/ 781509 h 1833267"/>
              <a:gd name="connsiteX5" fmla="*/ 426498 w 568664"/>
              <a:gd name="connsiteY5" fmla="*/ 1307388 h 1833267"/>
              <a:gd name="connsiteX6" fmla="*/ 426498 w 568664"/>
              <a:gd name="connsiteY6" fmla="*/ 1833267 h 1833267"/>
              <a:gd name="connsiteX7" fmla="*/ 142166 w 568664"/>
              <a:gd name="connsiteY7" fmla="*/ 1833267 h 1833267"/>
              <a:gd name="connsiteX8" fmla="*/ 142166 w 568664"/>
              <a:gd name="connsiteY8" fmla="*/ 1368655 h 1833267"/>
              <a:gd name="connsiteX9" fmla="*/ 142166 w 568664"/>
              <a:gd name="connsiteY9" fmla="*/ 904044 h 1833267"/>
              <a:gd name="connsiteX10" fmla="*/ 142166 w 568664"/>
              <a:gd name="connsiteY10" fmla="*/ 301580 h 1833267"/>
              <a:gd name="connsiteX11" fmla="*/ 0 w 568664"/>
              <a:gd name="connsiteY11" fmla="*/ 301580 h 183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8664" h="1833267" fill="none" extrusionOk="0">
                <a:moveTo>
                  <a:pt x="0" y="301580"/>
                </a:moveTo>
                <a:cubicBezTo>
                  <a:pt x="132330" y="186283"/>
                  <a:pt x="182895" y="116847"/>
                  <a:pt x="284332" y="0"/>
                </a:cubicBezTo>
                <a:cubicBezTo>
                  <a:pt x="392866" y="87029"/>
                  <a:pt x="477710" y="226615"/>
                  <a:pt x="568664" y="301580"/>
                </a:cubicBezTo>
                <a:cubicBezTo>
                  <a:pt x="539978" y="300049"/>
                  <a:pt x="464720" y="306023"/>
                  <a:pt x="426498" y="301580"/>
                </a:cubicBezTo>
                <a:cubicBezTo>
                  <a:pt x="429638" y="516614"/>
                  <a:pt x="446403" y="584870"/>
                  <a:pt x="426498" y="781509"/>
                </a:cubicBezTo>
                <a:cubicBezTo>
                  <a:pt x="406593" y="978148"/>
                  <a:pt x="408035" y="1175324"/>
                  <a:pt x="426498" y="1307388"/>
                </a:cubicBezTo>
                <a:cubicBezTo>
                  <a:pt x="444961" y="1439452"/>
                  <a:pt x="445454" y="1700728"/>
                  <a:pt x="426498" y="1833267"/>
                </a:cubicBezTo>
                <a:cubicBezTo>
                  <a:pt x="340809" y="1846658"/>
                  <a:pt x="281251" y="1819237"/>
                  <a:pt x="142166" y="1833267"/>
                </a:cubicBezTo>
                <a:cubicBezTo>
                  <a:pt x="139037" y="1610954"/>
                  <a:pt x="138362" y="1562262"/>
                  <a:pt x="142166" y="1368655"/>
                </a:cubicBezTo>
                <a:cubicBezTo>
                  <a:pt x="145970" y="1175048"/>
                  <a:pt x="120023" y="1054223"/>
                  <a:pt x="142166" y="904044"/>
                </a:cubicBezTo>
                <a:cubicBezTo>
                  <a:pt x="164309" y="753865"/>
                  <a:pt x="146784" y="563063"/>
                  <a:pt x="142166" y="301580"/>
                </a:cubicBezTo>
                <a:cubicBezTo>
                  <a:pt x="74418" y="305795"/>
                  <a:pt x="37824" y="296309"/>
                  <a:pt x="0" y="301580"/>
                </a:cubicBezTo>
                <a:close/>
              </a:path>
              <a:path w="568664" h="1833267" stroke="0" extrusionOk="0">
                <a:moveTo>
                  <a:pt x="0" y="301580"/>
                </a:moveTo>
                <a:cubicBezTo>
                  <a:pt x="115398" y="206532"/>
                  <a:pt x="215235" y="64294"/>
                  <a:pt x="284332" y="0"/>
                </a:cubicBezTo>
                <a:cubicBezTo>
                  <a:pt x="408174" y="113732"/>
                  <a:pt x="432492" y="176534"/>
                  <a:pt x="568664" y="301580"/>
                </a:cubicBezTo>
                <a:cubicBezTo>
                  <a:pt x="529674" y="303255"/>
                  <a:pt x="470468" y="304427"/>
                  <a:pt x="426498" y="301580"/>
                </a:cubicBezTo>
                <a:cubicBezTo>
                  <a:pt x="447804" y="492318"/>
                  <a:pt x="413406" y="712378"/>
                  <a:pt x="426498" y="827459"/>
                </a:cubicBezTo>
                <a:cubicBezTo>
                  <a:pt x="439590" y="942540"/>
                  <a:pt x="431694" y="1205836"/>
                  <a:pt x="426498" y="1307388"/>
                </a:cubicBezTo>
                <a:cubicBezTo>
                  <a:pt x="421302" y="1408940"/>
                  <a:pt x="406794" y="1703061"/>
                  <a:pt x="426498" y="1833267"/>
                </a:cubicBezTo>
                <a:cubicBezTo>
                  <a:pt x="329940" y="1841010"/>
                  <a:pt x="249911" y="1821662"/>
                  <a:pt x="142166" y="1833267"/>
                </a:cubicBezTo>
                <a:cubicBezTo>
                  <a:pt x="145929" y="1625169"/>
                  <a:pt x="137772" y="1489527"/>
                  <a:pt x="142166" y="1353338"/>
                </a:cubicBezTo>
                <a:cubicBezTo>
                  <a:pt x="146560" y="1217149"/>
                  <a:pt x="155856" y="1081231"/>
                  <a:pt x="142166" y="842776"/>
                </a:cubicBezTo>
                <a:cubicBezTo>
                  <a:pt x="128476" y="604321"/>
                  <a:pt x="149241" y="527262"/>
                  <a:pt x="142166" y="301580"/>
                </a:cubicBezTo>
                <a:cubicBezTo>
                  <a:pt x="110524" y="294627"/>
                  <a:pt x="71061" y="298130"/>
                  <a:pt x="0" y="301580"/>
                </a:cubicBezTo>
                <a:close/>
              </a:path>
            </a:pathLst>
          </a:custGeom>
          <a:solidFill>
            <a:srgbClr val="FF7F7A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94465FD2-5DC0-6440-A2E6-4C120F05758B}"/>
              </a:ext>
            </a:extLst>
          </p:cNvPr>
          <p:cNvSpPr/>
          <p:nvPr/>
        </p:nvSpPr>
        <p:spPr>
          <a:xfrm rot="7829641" flipH="1">
            <a:off x="6693379" y="3041165"/>
            <a:ext cx="568664" cy="1833267"/>
          </a:xfrm>
          <a:custGeom>
            <a:avLst/>
            <a:gdLst>
              <a:gd name="connsiteX0" fmla="*/ 0 w 568664"/>
              <a:gd name="connsiteY0" fmla="*/ 301580 h 1833267"/>
              <a:gd name="connsiteX1" fmla="*/ 284332 w 568664"/>
              <a:gd name="connsiteY1" fmla="*/ 0 h 1833267"/>
              <a:gd name="connsiteX2" fmla="*/ 568664 w 568664"/>
              <a:gd name="connsiteY2" fmla="*/ 301580 h 1833267"/>
              <a:gd name="connsiteX3" fmla="*/ 426498 w 568664"/>
              <a:gd name="connsiteY3" fmla="*/ 301580 h 1833267"/>
              <a:gd name="connsiteX4" fmla="*/ 426498 w 568664"/>
              <a:gd name="connsiteY4" fmla="*/ 781509 h 1833267"/>
              <a:gd name="connsiteX5" fmla="*/ 426498 w 568664"/>
              <a:gd name="connsiteY5" fmla="*/ 1307388 h 1833267"/>
              <a:gd name="connsiteX6" fmla="*/ 426498 w 568664"/>
              <a:gd name="connsiteY6" fmla="*/ 1833267 h 1833267"/>
              <a:gd name="connsiteX7" fmla="*/ 142166 w 568664"/>
              <a:gd name="connsiteY7" fmla="*/ 1833267 h 1833267"/>
              <a:gd name="connsiteX8" fmla="*/ 142166 w 568664"/>
              <a:gd name="connsiteY8" fmla="*/ 1368655 h 1833267"/>
              <a:gd name="connsiteX9" fmla="*/ 142166 w 568664"/>
              <a:gd name="connsiteY9" fmla="*/ 904044 h 1833267"/>
              <a:gd name="connsiteX10" fmla="*/ 142166 w 568664"/>
              <a:gd name="connsiteY10" fmla="*/ 301580 h 1833267"/>
              <a:gd name="connsiteX11" fmla="*/ 0 w 568664"/>
              <a:gd name="connsiteY11" fmla="*/ 301580 h 183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8664" h="1833267" fill="none" extrusionOk="0">
                <a:moveTo>
                  <a:pt x="0" y="301580"/>
                </a:moveTo>
                <a:cubicBezTo>
                  <a:pt x="132330" y="186283"/>
                  <a:pt x="182895" y="116847"/>
                  <a:pt x="284332" y="0"/>
                </a:cubicBezTo>
                <a:cubicBezTo>
                  <a:pt x="392866" y="87029"/>
                  <a:pt x="477710" y="226615"/>
                  <a:pt x="568664" y="301580"/>
                </a:cubicBezTo>
                <a:cubicBezTo>
                  <a:pt x="539978" y="300049"/>
                  <a:pt x="464720" y="306023"/>
                  <a:pt x="426498" y="301580"/>
                </a:cubicBezTo>
                <a:cubicBezTo>
                  <a:pt x="429638" y="516614"/>
                  <a:pt x="446403" y="584870"/>
                  <a:pt x="426498" y="781509"/>
                </a:cubicBezTo>
                <a:cubicBezTo>
                  <a:pt x="406593" y="978148"/>
                  <a:pt x="408035" y="1175324"/>
                  <a:pt x="426498" y="1307388"/>
                </a:cubicBezTo>
                <a:cubicBezTo>
                  <a:pt x="444961" y="1439452"/>
                  <a:pt x="445454" y="1700728"/>
                  <a:pt x="426498" y="1833267"/>
                </a:cubicBezTo>
                <a:cubicBezTo>
                  <a:pt x="340809" y="1846658"/>
                  <a:pt x="281251" y="1819237"/>
                  <a:pt x="142166" y="1833267"/>
                </a:cubicBezTo>
                <a:cubicBezTo>
                  <a:pt x="139037" y="1610954"/>
                  <a:pt x="138362" y="1562262"/>
                  <a:pt x="142166" y="1368655"/>
                </a:cubicBezTo>
                <a:cubicBezTo>
                  <a:pt x="145970" y="1175048"/>
                  <a:pt x="120023" y="1054223"/>
                  <a:pt x="142166" y="904044"/>
                </a:cubicBezTo>
                <a:cubicBezTo>
                  <a:pt x="164309" y="753865"/>
                  <a:pt x="146784" y="563063"/>
                  <a:pt x="142166" y="301580"/>
                </a:cubicBezTo>
                <a:cubicBezTo>
                  <a:pt x="74418" y="305795"/>
                  <a:pt x="37824" y="296309"/>
                  <a:pt x="0" y="301580"/>
                </a:cubicBezTo>
                <a:close/>
              </a:path>
              <a:path w="568664" h="1833267" stroke="0" extrusionOk="0">
                <a:moveTo>
                  <a:pt x="0" y="301580"/>
                </a:moveTo>
                <a:cubicBezTo>
                  <a:pt x="115398" y="206532"/>
                  <a:pt x="215235" y="64294"/>
                  <a:pt x="284332" y="0"/>
                </a:cubicBezTo>
                <a:cubicBezTo>
                  <a:pt x="408174" y="113732"/>
                  <a:pt x="432492" y="176534"/>
                  <a:pt x="568664" y="301580"/>
                </a:cubicBezTo>
                <a:cubicBezTo>
                  <a:pt x="529674" y="303255"/>
                  <a:pt x="470468" y="304427"/>
                  <a:pt x="426498" y="301580"/>
                </a:cubicBezTo>
                <a:cubicBezTo>
                  <a:pt x="447804" y="492318"/>
                  <a:pt x="413406" y="712378"/>
                  <a:pt x="426498" y="827459"/>
                </a:cubicBezTo>
                <a:cubicBezTo>
                  <a:pt x="439590" y="942540"/>
                  <a:pt x="431694" y="1205836"/>
                  <a:pt x="426498" y="1307388"/>
                </a:cubicBezTo>
                <a:cubicBezTo>
                  <a:pt x="421302" y="1408940"/>
                  <a:pt x="406794" y="1703061"/>
                  <a:pt x="426498" y="1833267"/>
                </a:cubicBezTo>
                <a:cubicBezTo>
                  <a:pt x="329940" y="1841010"/>
                  <a:pt x="249911" y="1821662"/>
                  <a:pt x="142166" y="1833267"/>
                </a:cubicBezTo>
                <a:cubicBezTo>
                  <a:pt x="145929" y="1625169"/>
                  <a:pt x="137772" y="1489527"/>
                  <a:pt x="142166" y="1353338"/>
                </a:cubicBezTo>
                <a:cubicBezTo>
                  <a:pt x="146560" y="1217149"/>
                  <a:pt x="155856" y="1081231"/>
                  <a:pt x="142166" y="842776"/>
                </a:cubicBezTo>
                <a:cubicBezTo>
                  <a:pt x="128476" y="604321"/>
                  <a:pt x="149241" y="527262"/>
                  <a:pt x="142166" y="301580"/>
                </a:cubicBezTo>
                <a:cubicBezTo>
                  <a:pt x="110524" y="294627"/>
                  <a:pt x="71061" y="298130"/>
                  <a:pt x="0" y="301580"/>
                </a:cubicBezTo>
                <a:close/>
              </a:path>
            </a:pathLst>
          </a:custGeom>
          <a:solidFill>
            <a:srgbClr val="FF7F7A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01A31-964D-6741-BF98-C2F4BA8EEB8A}"/>
              </a:ext>
            </a:extLst>
          </p:cNvPr>
          <p:cNvSpPr/>
          <p:nvPr/>
        </p:nvSpPr>
        <p:spPr>
          <a:xfrm>
            <a:off x="768413" y="5245571"/>
            <a:ext cx="4103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print('Say hi to my "friend"')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Say hi to my "friend"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7D6E59-1F52-194C-8C58-F57AAD2FB633}"/>
              </a:ext>
            </a:extLst>
          </p:cNvPr>
          <p:cNvSpPr/>
          <p:nvPr/>
        </p:nvSpPr>
        <p:spPr>
          <a:xfrm>
            <a:off x="6269418" y="5226088"/>
            <a:ext cx="4514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print('Say hi to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\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friend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\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Say hi to my 'friend'</a:t>
            </a:r>
          </a:p>
        </p:txBody>
      </p:sp>
      <p:sp>
        <p:nvSpPr>
          <p:cNvPr id="12" name="Rectangular Callout 1">
            <a:extLst>
              <a:ext uri="{FF2B5EF4-FFF2-40B4-BE49-F238E27FC236}">
                <a16:creationId xmlns:a16="http://schemas.microsoft.com/office/drawing/2014/main" id="{1E1058DD-3416-F541-9D70-5697B2EA4DA2}"/>
              </a:ext>
            </a:extLst>
          </p:cNvPr>
          <p:cNvSpPr/>
          <p:nvPr/>
        </p:nvSpPr>
        <p:spPr>
          <a:xfrm rot="10800000" flipH="1" flipV="1">
            <a:off x="8289640" y="3940699"/>
            <a:ext cx="3466672" cy="122932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itchFamily="18" charset="0"/>
              </a:rPr>
              <a:t>backslash (\) is an escape character. We will see more of it in later sessions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Karla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2C70-D305-2348-87BE-DC1632A7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4A1F8-A538-054B-A2CB-643A26C5894B}"/>
              </a:ext>
            </a:extLst>
          </p:cNvPr>
          <p:cNvSpPr txBox="1"/>
          <p:nvPr/>
        </p:nvSpPr>
        <p:spPr>
          <a:xfrm>
            <a:off x="957414" y="1543974"/>
            <a:ext cx="10442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+mn-cs"/>
              </a:rPr>
              <a:t>"Hello" + " World!" = "Hello World!"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E8DCE-CC02-0240-975A-D82FBE63E3EE}"/>
              </a:ext>
            </a:extLst>
          </p:cNvPr>
          <p:cNvSpPr txBox="1"/>
          <p:nvPr/>
        </p:nvSpPr>
        <p:spPr>
          <a:xfrm>
            <a:off x="2116385" y="3216165"/>
            <a:ext cx="7959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Karla" pitchFamily="2" charset="0"/>
                <a:cs typeface="Consolas" panose="020B0609020204030204" pitchFamily="49" charset="0"/>
              </a:rPr>
              <a:t>"Hello"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Karla" pitchFamily="2" charset="0"/>
                <a:cs typeface="Consolas" panose="020B0609020204030204" pitchFamily="49" charset="0"/>
              </a:rPr>
              <a:t>in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Karla" pitchFamily="2" charset="0"/>
                <a:cs typeface="Consolas" panose="020B0609020204030204" pitchFamily="49" charset="0"/>
              </a:rPr>
              <a:t> "Hello World!"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Karla" pitchFamily="2" charset="0"/>
                <a:cs typeface="Consolas" panose="020B0609020204030204" pitchFamily="49" charset="0"/>
              </a:rPr>
              <a:t>&gt;&gt;&gt;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6D88F-93C2-F64D-AB1F-9F471CA110AB}"/>
              </a:ext>
            </a:extLst>
          </p:cNvPr>
          <p:cNvSpPr txBox="1"/>
          <p:nvPr/>
        </p:nvSpPr>
        <p:spPr>
          <a:xfrm>
            <a:off x="2116385" y="4688301"/>
            <a:ext cx="7959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Karla" pitchFamily="2" charset="0"/>
                <a:cs typeface="Consolas" panose="020B0609020204030204" pitchFamily="49" charset="0"/>
              </a:rPr>
              <a:t>"hello"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Karla" pitchFamily="2" charset="0"/>
                <a:cs typeface="Consolas" panose="020B0609020204030204" pitchFamily="49" charset="0"/>
              </a:rPr>
              <a:t>in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Karla" pitchFamily="2" charset="0"/>
                <a:cs typeface="Consolas" panose="020B0609020204030204" pitchFamily="49" charset="0"/>
              </a:rPr>
              <a:t> "Hello World!"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Karla" pitchFamily="2" charset="0"/>
                <a:cs typeface="Consolas" panose="020B0609020204030204" pitchFamily="49" charset="0"/>
              </a:rPr>
              <a:t>&gt;&gt;&gt; False</a:t>
            </a:r>
          </a:p>
        </p:txBody>
      </p:sp>
      <p:sp>
        <p:nvSpPr>
          <p:cNvPr id="10" name="Rectangular Callout 1">
            <a:extLst>
              <a:ext uri="{FF2B5EF4-FFF2-40B4-BE49-F238E27FC236}">
                <a16:creationId xmlns:a16="http://schemas.microsoft.com/office/drawing/2014/main" id="{789B1454-DE96-1C42-BB26-D041FE3009AD}"/>
              </a:ext>
            </a:extLst>
          </p:cNvPr>
          <p:cNvSpPr/>
          <p:nvPr/>
        </p:nvSpPr>
        <p:spPr>
          <a:xfrm rot="10800000" flipH="1" flipV="1">
            <a:off x="4362664" y="2005639"/>
            <a:ext cx="3466672" cy="122932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itchFamily="18" charset="0"/>
              </a:rPr>
              <a:t>The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itchFamily="18" charset="0"/>
              </a:rPr>
              <a:t> 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itchFamily="18" charset="0"/>
              </a:rPr>
              <a:t>operator can be used to check for an exact match of a string in another string</a:t>
            </a:r>
          </a:p>
        </p:txBody>
      </p:sp>
    </p:spTree>
    <p:extLst>
      <p:ext uri="{BB962C8B-B14F-4D97-AF65-F5344CB8AC3E}">
        <p14:creationId xmlns:p14="http://schemas.microsoft.com/office/powerpoint/2010/main" val="32970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F23A-1138-E54B-B1C3-93CC52DF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string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1D16C9-6F04-194C-BF08-B57312F3821B}"/>
              </a:ext>
            </a:extLst>
          </p:cNvPr>
          <p:cNvGraphicFramePr>
            <a:graphicFrameLocks noGrp="1"/>
          </p:cNvGraphicFramePr>
          <p:nvPr/>
        </p:nvGraphicFramePr>
        <p:xfrm>
          <a:off x="4778295" y="5028214"/>
          <a:ext cx="633248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5680">
                  <a:extLst>
                    <a:ext uri="{9D8B030D-6E8A-4147-A177-3AD203B41FA5}">
                      <a16:colId xmlns:a16="http://schemas.microsoft.com/office/drawing/2014/main" val="1195737355"/>
                    </a:ext>
                  </a:extLst>
                </a:gridCol>
              </a:tblGrid>
              <a:tr h="582055"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h</a:t>
                      </a:r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e</a:t>
                      </a:r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l</a:t>
                      </a:r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l</a:t>
                      </a:r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o</a:t>
                      </a:r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w</a:t>
                      </a:r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o</a:t>
                      </a:r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r</a:t>
                      </a:r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l</a:t>
                      </a:r>
                      <a:endParaRPr lang="en-IN" sz="3600" b="1" dirty="0">
                        <a:latin typeface="Karla" pitchFamily="2" charset="0"/>
                        <a:ea typeface="Karla" pitchFamily="2" charset="0"/>
                        <a:cs typeface="Times New Roman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3600" b="1" dirty="0">
                          <a:latin typeface="Karla" pitchFamily="2" charset="0"/>
                          <a:ea typeface="Karla" pitchFamily="2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09861EE-D783-D84E-96CC-1A894007F620}"/>
              </a:ext>
            </a:extLst>
          </p:cNvPr>
          <p:cNvSpPr txBox="1"/>
          <p:nvPr/>
        </p:nvSpPr>
        <p:spPr>
          <a:xfrm>
            <a:off x="4901761" y="4504994"/>
            <a:ext cx="6203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0	 1	 2   3   4   5  6	  7   8   9 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EAA1E-844A-4B4F-9FFA-DEE6B231D853}"/>
              </a:ext>
            </a:extLst>
          </p:cNvPr>
          <p:cNvSpPr txBox="1"/>
          <p:nvPr/>
        </p:nvSpPr>
        <p:spPr>
          <a:xfrm>
            <a:off x="4650538" y="5751797"/>
            <a:ext cx="6577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-11	 -10 -9  -8 -7  -6  -5 -4  -3 -2  -1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127F85-886F-6445-9CB5-2262830AD579}"/>
              </a:ext>
            </a:extLst>
          </p:cNvPr>
          <p:cNvGrpSpPr/>
          <p:nvPr/>
        </p:nvGrpSpPr>
        <p:grpSpPr>
          <a:xfrm>
            <a:off x="5664468" y="1341000"/>
            <a:ext cx="4595682" cy="2024011"/>
            <a:chOff x="820501" y="4379103"/>
            <a:chExt cx="4595682" cy="20240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464E1-80C5-F149-BEA7-D010DB6EBAC7}"/>
                </a:ext>
              </a:extLst>
            </p:cNvPr>
            <p:cNvSpPr txBox="1"/>
            <p:nvPr/>
          </p:nvSpPr>
          <p:spPr>
            <a:xfrm>
              <a:off x="820501" y="5879894"/>
              <a:ext cx="45144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" panose="03050602040202020205" pitchFamily="66" charset="77"/>
                  <a:ea typeface="+mn-ea"/>
                  <a:cs typeface="+mn-cs"/>
                </a:rPr>
                <a:t>-7   -6  -5	 -4	-3  -2  -1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5467D7-BC1B-E641-8666-FB92F822EE4C}"/>
                </a:ext>
              </a:extLst>
            </p:cNvPr>
            <p:cNvSpPr txBox="1"/>
            <p:nvPr/>
          </p:nvSpPr>
          <p:spPr>
            <a:xfrm>
              <a:off x="1059348" y="4379103"/>
              <a:ext cx="4224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lkboard" panose="03050602040202020205" pitchFamily="66" charset="77"/>
                  <a:ea typeface="+mn-ea"/>
                  <a:cs typeface="+mn-cs"/>
                </a:rPr>
                <a:t>0	 1	   2	 3   4   5   6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16265F7-A61B-1A4A-B3AF-096FF31D1DDA}"/>
                </a:ext>
              </a:extLst>
            </p:cNvPr>
            <p:cNvGrpSpPr/>
            <p:nvPr/>
          </p:nvGrpSpPr>
          <p:grpSpPr>
            <a:xfrm>
              <a:off x="877711" y="5024907"/>
              <a:ext cx="4538472" cy="776311"/>
              <a:chOff x="4425928" y="3429000"/>
              <a:chExt cx="4538472" cy="77631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B273020-5E39-ED42-B904-5EFD5290EADE}"/>
                  </a:ext>
                </a:extLst>
              </p:cNvPr>
              <p:cNvSpPr/>
              <p:nvPr/>
            </p:nvSpPr>
            <p:spPr>
              <a:xfrm>
                <a:off x="4425928" y="3429000"/>
                <a:ext cx="646331" cy="65063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D889B3-ADC8-E443-B6FB-1D6596A21C9C}"/>
                  </a:ext>
                </a:extLst>
              </p:cNvPr>
              <p:cNvSpPr/>
              <p:nvPr/>
            </p:nvSpPr>
            <p:spPr>
              <a:xfrm>
                <a:off x="5073710" y="3432830"/>
                <a:ext cx="646331" cy="65063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482C83-CB07-574A-99F3-146234DFFD3F}"/>
                  </a:ext>
                </a:extLst>
              </p:cNvPr>
              <p:cNvSpPr/>
              <p:nvPr/>
            </p:nvSpPr>
            <p:spPr>
              <a:xfrm>
                <a:off x="5718590" y="3429000"/>
                <a:ext cx="646331" cy="65063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300042-C7D2-D34F-A518-885A652677BE}"/>
                  </a:ext>
                </a:extLst>
              </p:cNvPr>
              <p:cNvSpPr/>
              <p:nvPr/>
            </p:nvSpPr>
            <p:spPr>
              <a:xfrm>
                <a:off x="6381978" y="3429000"/>
                <a:ext cx="646331" cy="65063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084EFB-BC8A-1845-A50A-0125B14BED9C}"/>
                  </a:ext>
                </a:extLst>
              </p:cNvPr>
              <p:cNvSpPr/>
              <p:nvPr/>
            </p:nvSpPr>
            <p:spPr>
              <a:xfrm>
                <a:off x="7028309" y="3429000"/>
                <a:ext cx="646331" cy="65063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E4B8F67-8C8A-F548-9A00-690F91A3851E}"/>
                  </a:ext>
                </a:extLst>
              </p:cNvPr>
              <p:cNvSpPr/>
              <p:nvPr/>
            </p:nvSpPr>
            <p:spPr>
              <a:xfrm>
                <a:off x="7673189" y="3431873"/>
                <a:ext cx="646331" cy="65063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4378D7-13BA-3E42-AFE8-6D00A0C91E7B}"/>
                  </a:ext>
                </a:extLst>
              </p:cNvPr>
              <p:cNvSpPr/>
              <p:nvPr/>
            </p:nvSpPr>
            <p:spPr>
              <a:xfrm>
                <a:off x="8318069" y="3431873"/>
                <a:ext cx="646331" cy="65063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D7CE006-3D6E-894D-A09D-18DCED4CE60B}"/>
                  </a:ext>
                </a:extLst>
              </p:cNvPr>
              <p:cNvSpPr/>
              <p:nvPr/>
            </p:nvSpPr>
            <p:spPr>
              <a:xfrm>
                <a:off x="7028309" y="3558980"/>
                <a:ext cx="6463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7E3"/>
                    </a:solidFill>
                    <a:effectLst/>
                    <a:uLnTx/>
                    <a:uFillTx/>
                    <a:latin typeface="Apple Color Emoji" pitchFamily="2" charset="0"/>
                    <a:ea typeface="+mn-ea"/>
                    <a:cs typeface="+mn-cs"/>
                  </a:rPr>
                  <a:t>🥝</a:t>
                </a: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Helvetica Neue" panose="0200050300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BBF198-F0D9-CB40-9F35-7359EFA75522}"/>
                  </a:ext>
                </a:extLst>
              </p:cNvPr>
              <p:cNvSpPr/>
              <p:nvPr/>
            </p:nvSpPr>
            <p:spPr>
              <a:xfrm>
                <a:off x="8324440" y="3558980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7E3"/>
                    </a:solidFill>
                    <a:effectLst/>
                    <a:uLnTx/>
                    <a:uFillTx/>
                    <a:latin typeface="Apple Color Emoji" pitchFamily="2" charset="0"/>
                    <a:ea typeface="+mn-ea"/>
                    <a:cs typeface="+mn-cs"/>
                  </a:rPr>
                  <a:t>🍌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Helvetica Neue" panose="0200050300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2CBD77B-63F8-6449-8ED1-65435451940D}"/>
                  </a:ext>
                </a:extLst>
              </p:cNvPr>
              <p:cNvSpPr/>
              <p:nvPr/>
            </p:nvSpPr>
            <p:spPr>
              <a:xfrm>
                <a:off x="6403262" y="3593165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7E3"/>
                    </a:solidFill>
                    <a:effectLst/>
                    <a:uLnTx/>
                    <a:uFillTx/>
                    <a:latin typeface="Apple Color Emoji" pitchFamily="2" charset="0"/>
                    <a:ea typeface="+mn-ea"/>
                    <a:cs typeface="+mn-cs"/>
                  </a:rPr>
                  <a:t>🍌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Helvetica Neue" panose="0200050300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D412E9-1BF4-A24D-8B14-1F9AFA6F3C84}"/>
                  </a:ext>
                </a:extLst>
              </p:cNvPr>
              <p:cNvSpPr/>
              <p:nvPr/>
            </p:nvSpPr>
            <p:spPr>
              <a:xfrm>
                <a:off x="5806902" y="3558979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7E3"/>
                    </a:solidFill>
                    <a:effectLst/>
                    <a:uLnTx/>
                    <a:uFillTx/>
                    <a:latin typeface="Apple Color Emoji" pitchFamily="2" charset="0"/>
                    <a:ea typeface="+mn-ea"/>
                    <a:cs typeface="+mn-cs"/>
                  </a:rPr>
                  <a:t>🍐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Helvetica Neue" panose="0200050300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D36CEBC-00C5-F24B-9572-C8EFDE57BE58}"/>
                  </a:ext>
                </a:extLst>
              </p:cNvPr>
              <p:cNvSpPr/>
              <p:nvPr/>
            </p:nvSpPr>
            <p:spPr>
              <a:xfrm>
                <a:off x="4472986" y="3528200"/>
                <a:ext cx="6463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7E3"/>
                    </a:solidFill>
                    <a:effectLst/>
                    <a:uLnTx/>
                    <a:uFillTx/>
                    <a:latin typeface="Apple Color Emoji" pitchFamily="2" charset="0"/>
                    <a:ea typeface="+mn-ea"/>
                    <a:cs typeface="+mn-cs"/>
                  </a:rPr>
                  <a:t>🍊</a:t>
                </a: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Helvetica Neue" panose="0200050300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25CC47-9A48-FC40-B83F-4D9831FE3FEE}"/>
                  </a:ext>
                </a:extLst>
              </p:cNvPr>
              <p:cNvSpPr/>
              <p:nvPr/>
            </p:nvSpPr>
            <p:spPr>
              <a:xfrm>
                <a:off x="5108985" y="3514703"/>
                <a:ext cx="6463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7E3"/>
                    </a:solidFill>
                    <a:effectLst/>
                    <a:uLnTx/>
                    <a:uFillTx/>
                    <a:latin typeface="Apple Color Emoji" pitchFamily="2" charset="0"/>
                    <a:ea typeface="+mn-ea"/>
                    <a:cs typeface="+mn-cs"/>
                  </a:rPr>
                  <a:t>🍎</a:t>
                </a: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Helvetica Neue" panose="0200050300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DC3FDC-D8E3-0F4F-AECB-787E068A90A6}"/>
                  </a:ext>
                </a:extLst>
              </p:cNvPr>
              <p:cNvSpPr/>
              <p:nvPr/>
            </p:nvSpPr>
            <p:spPr>
              <a:xfrm>
                <a:off x="7670287" y="3528200"/>
                <a:ext cx="6463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E7E3"/>
                    </a:solidFill>
                    <a:effectLst/>
                    <a:uLnTx/>
                    <a:uFillTx/>
                    <a:latin typeface="Apple Color Emoji" pitchFamily="2" charset="0"/>
                    <a:ea typeface="+mn-ea"/>
                    <a:cs typeface="+mn-cs"/>
                  </a:rPr>
                  <a:t>🍎</a:t>
                </a: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8E7E3"/>
                  </a:solidFill>
                  <a:effectLst/>
                  <a:uLnTx/>
                  <a:uFillTx/>
                  <a:latin typeface="Helvetica Neue" panose="02000503000000020004" pitchFamily="2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Up Arrow 27">
            <a:extLst>
              <a:ext uri="{FF2B5EF4-FFF2-40B4-BE49-F238E27FC236}">
                <a16:creationId xmlns:a16="http://schemas.microsoft.com/office/drawing/2014/main" id="{8522802B-AC26-FE4C-82B8-D5717522A0A2}"/>
              </a:ext>
            </a:extLst>
          </p:cNvPr>
          <p:cNvSpPr/>
          <p:nvPr/>
        </p:nvSpPr>
        <p:spPr>
          <a:xfrm rot="10800000" flipH="1">
            <a:off x="7677727" y="3563236"/>
            <a:ext cx="568664" cy="948818"/>
          </a:xfrm>
          <a:custGeom>
            <a:avLst/>
            <a:gdLst>
              <a:gd name="connsiteX0" fmla="*/ 0 w 568664"/>
              <a:gd name="connsiteY0" fmla="*/ 301580 h 948818"/>
              <a:gd name="connsiteX1" fmla="*/ 284332 w 568664"/>
              <a:gd name="connsiteY1" fmla="*/ 0 h 948818"/>
              <a:gd name="connsiteX2" fmla="*/ 568664 w 568664"/>
              <a:gd name="connsiteY2" fmla="*/ 301580 h 948818"/>
              <a:gd name="connsiteX3" fmla="*/ 426498 w 568664"/>
              <a:gd name="connsiteY3" fmla="*/ 301580 h 948818"/>
              <a:gd name="connsiteX4" fmla="*/ 426498 w 568664"/>
              <a:gd name="connsiteY4" fmla="*/ 948818 h 948818"/>
              <a:gd name="connsiteX5" fmla="*/ 142166 w 568664"/>
              <a:gd name="connsiteY5" fmla="*/ 948818 h 948818"/>
              <a:gd name="connsiteX6" fmla="*/ 142166 w 568664"/>
              <a:gd name="connsiteY6" fmla="*/ 301580 h 948818"/>
              <a:gd name="connsiteX7" fmla="*/ 0 w 568664"/>
              <a:gd name="connsiteY7" fmla="*/ 301580 h 94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664" h="948818" fill="none" extrusionOk="0">
                <a:moveTo>
                  <a:pt x="0" y="301580"/>
                </a:moveTo>
                <a:cubicBezTo>
                  <a:pt x="101780" y="202951"/>
                  <a:pt x="149180" y="139872"/>
                  <a:pt x="284332" y="0"/>
                </a:cubicBezTo>
                <a:cubicBezTo>
                  <a:pt x="392407" y="125388"/>
                  <a:pt x="438312" y="187037"/>
                  <a:pt x="568664" y="301580"/>
                </a:cubicBezTo>
                <a:cubicBezTo>
                  <a:pt x="539919" y="305949"/>
                  <a:pt x="482625" y="305583"/>
                  <a:pt x="426498" y="301580"/>
                </a:cubicBezTo>
                <a:cubicBezTo>
                  <a:pt x="443183" y="538369"/>
                  <a:pt x="410961" y="775830"/>
                  <a:pt x="426498" y="948818"/>
                </a:cubicBezTo>
                <a:cubicBezTo>
                  <a:pt x="353005" y="953262"/>
                  <a:pt x="253217" y="940179"/>
                  <a:pt x="142166" y="948818"/>
                </a:cubicBezTo>
                <a:cubicBezTo>
                  <a:pt x="146529" y="743461"/>
                  <a:pt x="163704" y="474471"/>
                  <a:pt x="142166" y="301580"/>
                </a:cubicBezTo>
                <a:cubicBezTo>
                  <a:pt x="101431" y="304937"/>
                  <a:pt x="71035" y="297641"/>
                  <a:pt x="0" y="301580"/>
                </a:cubicBezTo>
                <a:close/>
              </a:path>
              <a:path w="568664" h="948818" stroke="0" extrusionOk="0">
                <a:moveTo>
                  <a:pt x="0" y="301580"/>
                </a:moveTo>
                <a:cubicBezTo>
                  <a:pt x="115398" y="206532"/>
                  <a:pt x="215235" y="64294"/>
                  <a:pt x="284332" y="0"/>
                </a:cubicBezTo>
                <a:cubicBezTo>
                  <a:pt x="408174" y="113732"/>
                  <a:pt x="432492" y="176534"/>
                  <a:pt x="568664" y="301580"/>
                </a:cubicBezTo>
                <a:cubicBezTo>
                  <a:pt x="529674" y="303255"/>
                  <a:pt x="470468" y="304427"/>
                  <a:pt x="426498" y="301580"/>
                </a:cubicBezTo>
                <a:cubicBezTo>
                  <a:pt x="453736" y="583105"/>
                  <a:pt x="425867" y="631695"/>
                  <a:pt x="426498" y="948818"/>
                </a:cubicBezTo>
                <a:cubicBezTo>
                  <a:pt x="362749" y="943130"/>
                  <a:pt x="250830" y="951008"/>
                  <a:pt x="142166" y="948818"/>
                </a:cubicBezTo>
                <a:cubicBezTo>
                  <a:pt x="144114" y="637735"/>
                  <a:pt x="133505" y="597962"/>
                  <a:pt x="142166" y="301580"/>
                </a:cubicBezTo>
                <a:cubicBezTo>
                  <a:pt x="71786" y="298728"/>
                  <a:pt x="49154" y="305294"/>
                  <a:pt x="0" y="301580"/>
                </a:cubicBezTo>
                <a:close/>
              </a:path>
            </a:pathLst>
          </a:custGeom>
          <a:solidFill>
            <a:srgbClr val="FF7F7A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DC21BF-6315-6547-9E25-3D82CD1A4071}"/>
              </a:ext>
            </a:extLst>
          </p:cNvPr>
          <p:cNvSpPr/>
          <p:nvPr/>
        </p:nvSpPr>
        <p:spPr>
          <a:xfrm>
            <a:off x="280351" y="1740144"/>
            <a:ext cx="4377418" cy="3255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Strings can be indexed just like lists.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Karla" pitchFamily="2" charset="0"/>
              <a:cs typeface="Times New Roman" panose="02020603050405020304" pitchFamily="18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Times New Roman" panose="02020603050405020304" pitchFamily="18" charset="0"/>
              </a:rPr>
              <a:t>Using this we can use them in loops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Karla" pitchFamily="2" charset="0"/>
              <a:ea typeface="Karla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D00367-78A6-C44F-BFE7-D8CFB8D9861A}"/>
              </a:ext>
            </a:extLst>
          </p:cNvPr>
          <p:cNvCxnSpPr/>
          <p:nvPr/>
        </p:nvCxnSpPr>
        <p:spPr>
          <a:xfrm>
            <a:off x="6096000" y="1137920"/>
            <a:ext cx="384048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EBE565-3BCE-D54A-A995-E187DB19B7DA}"/>
              </a:ext>
            </a:extLst>
          </p:cNvPr>
          <p:cNvCxnSpPr>
            <a:cxnSpLocks/>
          </p:cNvCxnSpPr>
          <p:nvPr/>
        </p:nvCxnSpPr>
        <p:spPr>
          <a:xfrm flipH="1">
            <a:off x="5899727" y="3429000"/>
            <a:ext cx="403675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67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03C9-C2F5-4DBF-B07C-700012FF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Tuples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D5929-9C24-4922-9C63-7C8A1D70F545}"/>
              </a:ext>
            </a:extLst>
          </p:cNvPr>
          <p:cNvSpPr txBox="1"/>
          <p:nvPr/>
        </p:nvSpPr>
        <p:spPr>
          <a:xfrm>
            <a:off x="1620670" y="2767280"/>
            <a:ext cx="895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arla" panose="020B0604020202020204" charset="0"/>
              </a:rPr>
              <a:t>Tuple = (e</a:t>
            </a:r>
            <a:r>
              <a:rPr lang="en-US" sz="7200" baseline="-25000" dirty="0">
                <a:latin typeface="Karla" panose="020B0604020202020204" charset="0"/>
              </a:rPr>
              <a:t>1</a:t>
            </a:r>
            <a:r>
              <a:rPr lang="en-US" sz="8000" dirty="0">
                <a:latin typeface="Karla" panose="020B0604020202020204" charset="0"/>
              </a:rPr>
              <a:t>, e</a:t>
            </a:r>
            <a:r>
              <a:rPr lang="en-US" sz="8000" baseline="-25000" dirty="0">
                <a:latin typeface="Karla" panose="020B0604020202020204" charset="0"/>
              </a:rPr>
              <a:t>2</a:t>
            </a:r>
            <a:r>
              <a:rPr lang="en-US" sz="8000" dirty="0">
                <a:latin typeface="Karla" panose="020B0604020202020204" charset="0"/>
              </a:rPr>
              <a:t>…</a:t>
            </a:r>
            <a:r>
              <a:rPr lang="en-US" sz="8000" dirty="0" err="1">
                <a:latin typeface="Karla" panose="020B0604020202020204" charset="0"/>
              </a:rPr>
              <a:t>e</a:t>
            </a:r>
            <a:r>
              <a:rPr lang="en-US" sz="8000" baseline="-25000" dirty="0" err="1">
                <a:latin typeface="Karla" panose="020B0604020202020204" charset="0"/>
              </a:rPr>
              <a:t>N</a:t>
            </a:r>
            <a:r>
              <a:rPr lang="en-US" sz="8000" dirty="0">
                <a:latin typeface="Karla" panose="020B0604020202020204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CFB94-5D13-4F31-A6F6-D6D19FB7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9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3103D5-74C2-914A-878B-49EB0AFC86AB}"/>
              </a:ext>
            </a:extLst>
          </p:cNvPr>
          <p:cNvSpPr/>
          <p:nvPr/>
        </p:nvSpPr>
        <p:spPr>
          <a:xfrm>
            <a:off x="758867" y="251902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37EF20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 = (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39A428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37EF20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 = (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39A428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37EF20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 = (</a:t>
            </a:r>
            <a:r>
              <a:rPr lang="en-US" dirty="0">
                <a:solidFill>
                  <a:srgbClr val="D17125"/>
                </a:solidFill>
                <a:latin typeface="Consolas" panose="020B0609020204030204" pitchFamily="49" charset="0"/>
              </a:rPr>
              <a:t>'string'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D17125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37EF2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]: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 = (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,)</a:t>
            </a:r>
            <a:endParaRPr lang="en-US" dirty="0">
              <a:solidFill>
                <a:srgbClr val="39A428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37EF20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]: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e,f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39A42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39A42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F03C9-C2F5-4DBF-B07C-700012FF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Tuples in 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310EA-A8CA-4CAF-B7F9-8D87DEAFEDC9}"/>
              </a:ext>
            </a:extLst>
          </p:cNvPr>
          <p:cNvSpPr txBox="1"/>
          <p:nvPr/>
        </p:nvSpPr>
        <p:spPr>
          <a:xfrm>
            <a:off x="6005040" y="2862293"/>
            <a:ext cx="563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Karla" panose="020B0604020202020204" charset="0"/>
              </a:rPr>
              <a:t>Type(a) - tuple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FFBA2-EC42-40F7-BE86-3342747F52CC}"/>
              </a:ext>
            </a:extLst>
          </p:cNvPr>
          <p:cNvSpPr txBox="1"/>
          <p:nvPr/>
        </p:nvSpPr>
        <p:spPr>
          <a:xfrm>
            <a:off x="5859567" y="3367897"/>
            <a:ext cx="6104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Karla" panose="020B0604020202020204" charset="0"/>
              </a:rPr>
              <a:t>Type(b) - integer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7DAB9E-475D-47A9-B053-4041595172B5}"/>
              </a:ext>
            </a:extLst>
          </p:cNvPr>
          <p:cNvSpPr txBox="1"/>
          <p:nvPr/>
        </p:nvSpPr>
        <p:spPr>
          <a:xfrm>
            <a:off x="5832201" y="3821638"/>
            <a:ext cx="6104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Karla" panose="020B0604020202020204" charset="0"/>
              </a:rPr>
              <a:t>Type(c) - string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9A07DE-46D2-4A5C-9DFB-7A1EE7EA2F0F}"/>
              </a:ext>
            </a:extLst>
          </p:cNvPr>
          <p:cNvSpPr txBox="1"/>
          <p:nvPr/>
        </p:nvSpPr>
        <p:spPr>
          <a:xfrm>
            <a:off x="5766048" y="4379105"/>
            <a:ext cx="6104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Karla" panose="020B0604020202020204" charset="0"/>
              </a:rPr>
              <a:t>Type(d) - tuple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065961-C075-45EC-917D-5350A33D7C9B}"/>
              </a:ext>
            </a:extLst>
          </p:cNvPr>
          <p:cNvSpPr txBox="1"/>
          <p:nvPr/>
        </p:nvSpPr>
        <p:spPr>
          <a:xfrm>
            <a:off x="5859567" y="4884709"/>
            <a:ext cx="6104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Karla" panose="020B0604020202020204" charset="0"/>
              </a:rPr>
              <a:t>Type(e) - integer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951B03-A5B7-4186-86AF-76144C898AFF}"/>
              </a:ext>
            </a:extLst>
          </p:cNvPr>
          <p:cNvSpPr txBox="1"/>
          <p:nvPr/>
        </p:nvSpPr>
        <p:spPr>
          <a:xfrm>
            <a:off x="5859567" y="5390311"/>
            <a:ext cx="6104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Karla" panose="020B0604020202020204" charset="0"/>
              </a:rPr>
              <a:t>Type(f) – integer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0FFF8-8791-4C48-9F42-C14EABF7947E}"/>
              </a:ext>
            </a:extLst>
          </p:cNvPr>
          <p:cNvSpPr txBox="1"/>
          <p:nvPr/>
        </p:nvSpPr>
        <p:spPr>
          <a:xfrm>
            <a:off x="7808192" y="2328620"/>
            <a:ext cx="74057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Karla"/>
              </a:rPr>
              <a:t>Type of the Variable</a:t>
            </a:r>
            <a:endParaRPr lang="en-US" sz="2000" b="1" dirty="0">
              <a:latin typeface="Karla"/>
              <a:cs typeface="Calibri"/>
            </a:endParaRPr>
          </a:p>
        </p:txBody>
      </p:sp>
      <p:pic>
        <p:nvPicPr>
          <p:cNvPr id="28" name="Picture 2" descr="Caution sign, Warning sign Traffic sign Computer Icons, traffic safety  warning icon daquan, angle, text png | PNGEgg">
            <a:extLst>
              <a:ext uri="{FF2B5EF4-FFF2-40B4-BE49-F238E27FC236}">
                <a16:creationId xmlns:a16="http://schemas.microsoft.com/office/drawing/2014/main" id="{922F3635-4397-485E-A82B-768D75EA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50" b="92350" l="9455" r="89455">
                        <a14:foregroundMark x1="18545" y1="93443" x2="69455" y2="92350"/>
                        <a14:foregroundMark x1="69455" y1="92350" x2="79636" y2="92350"/>
                        <a14:foregroundMark x1="50182" y1="7650" x2="50182" y2="7650"/>
                        <a14:foregroundMark x1="50909" y1="77049" x2="50909" y2="77049"/>
                        <a14:foregroundMark x1="50909" y1="62842" x2="49818" y2="36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009" y="186370"/>
            <a:ext cx="620699" cy="41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61CA58-CA98-4C04-97A9-859F7E4C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66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DC866-D679-4670-A6E6-B6694DB02CE6}"/>
              </a:ext>
            </a:extLst>
          </p:cNvPr>
          <p:cNvCxnSpPr>
            <a:cxnSpLocks/>
          </p:cNvCxnSpPr>
          <p:nvPr/>
        </p:nvCxnSpPr>
        <p:spPr>
          <a:xfrm>
            <a:off x="3200400" y="2787998"/>
            <a:ext cx="4762500" cy="248365"/>
          </a:xfrm>
          <a:prstGeom prst="straightConnector1">
            <a:avLst/>
          </a:prstGeom>
          <a:ln w="57150">
            <a:solidFill>
              <a:srgbClr val="F1A79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8476FC-E606-413B-95F0-8115ABCA7E6C}"/>
              </a:ext>
            </a:extLst>
          </p:cNvPr>
          <p:cNvCxnSpPr>
            <a:cxnSpLocks/>
          </p:cNvCxnSpPr>
          <p:nvPr/>
        </p:nvCxnSpPr>
        <p:spPr>
          <a:xfrm flipV="1">
            <a:off x="2778369" y="3541967"/>
            <a:ext cx="5184531" cy="47407"/>
          </a:xfrm>
          <a:prstGeom prst="straightConnector1">
            <a:avLst/>
          </a:prstGeom>
          <a:ln w="57150">
            <a:solidFill>
              <a:srgbClr val="F1A79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1AF3DF-9391-430A-8D6A-90CD3B1C1F62}"/>
              </a:ext>
            </a:extLst>
          </p:cNvPr>
          <p:cNvCxnSpPr>
            <a:cxnSpLocks/>
          </p:cNvCxnSpPr>
          <p:nvPr/>
        </p:nvCxnSpPr>
        <p:spPr>
          <a:xfrm flipV="1">
            <a:off x="3655827" y="4073543"/>
            <a:ext cx="4307073" cy="292145"/>
          </a:xfrm>
          <a:prstGeom prst="straightConnector1">
            <a:avLst/>
          </a:prstGeom>
          <a:ln w="57150">
            <a:solidFill>
              <a:srgbClr val="F1A79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41ECCB-C583-49A5-A126-BF603A99C94D}"/>
              </a:ext>
            </a:extLst>
          </p:cNvPr>
          <p:cNvCxnSpPr>
            <a:cxnSpLocks/>
          </p:cNvCxnSpPr>
          <p:nvPr/>
        </p:nvCxnSpPr>
        <p:spPr>
          <a:xfrm flipV="1">
            <a:off x="2971800" y="4617593"/>
            <a:ext cx="4991100" cy="482705"/>
          </a:xfrm>
          <a:prstGeom prst="straightConnector1">
            <a:avLst/>
          </a:prstGeom>
          <a:ln w="57150">
            <a:solidFill>
              <a:srgbClr val="F1A79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F2B7E3-3E72-49F6-83B1-D4B3756FDF86}"/>
              </a:ext>
            </a:extLst>
          </p:cNvPr>
          <p:cNvCxnSpPr>
            <a:cxnSpLocks/>
          </p:cNvCxnSpPr>
          <p:nvPr/>
        </p:nvCxnSpPr>
        <p:spPr>
          <a:xfrm flipV="1">
            <a:off x="2079194" y="5065698"/>
            <a:ext cx="5883706" cy="826433"/>
          </a:xfrm>
          <a:prstGeom prst="straightConnector1">
            <a:avLst/>
          </a:prstGeom>
          <a:ln w="57150">
            <a:solidFill>
              <a:srgbClr val="F1A79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5595C6-F4C0-466A-8090-F5097FD0F786}"/>
              </a:ext>
            </a:extLst>
          </p:cNvPr>
          <p:cNvCxnSpPr>
            <a:cxnSpLocks/>
          </p:cNvCxnSpPr>
          <p:nvPr/>
        </p:nvCxnSpPr>
        <p:spPr>
          <a:xfrm flipV="1">
            <a:off x="2426677" y="5572700"/>
            <a:ext cx="5536223" cy="442408"/>
          </a:xfrm>
          <a:prstGeom prst="straightConnector1">
            <a:avLst/>
          </a:prstGeom>
          <a:ln w="57150">
            <a:solidFill>
              <a:srgbClr val="F1A79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933167-A2B3-7742-A1F8-5460E5870339}"/>
              </a:ext>
            </a:extLst>
          </p:cNvPr>
          <p:cNvSpPr txBox="1"/>
          <p:nvPr/>
        </p:nvSpPr>
        <p:spPr>
          <a:xfrm>
            <a:off x="8737600" y="6364472"/>
            <a:ext cx="265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List of tuple methods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5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2" grpId="0"/>
      <p:bldP spid="23" grpId="0"/>
      <p:bldP spid="24" grpId="0"/>
      <p:bldP spid="2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DAC4DFA-CA58-BA4D-BDD8-5DFE7EF5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42" y="132080"/>
            <a:ext cx="5717000" cy="659384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/>
          <a:lstStyle/>
          <a:p>
            <a:fld id="{AD29F1E6-0A42-6342-8A19-FA364A33AB30}" type="slidenum">
              <a:rPr lang="en-US" smtClean="0"/>
              <a:t>67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83E5A9-E960-A24C-953E-FB215B936234}"/>
              </a:ext>
            </a:extLst>
          </p:cNvPr>
          <p:cNvCxnSpPr>
            <a:cxnSpLocks/>
          </p:cNvCxnSpPr>
          <p:nvPr/>
        </p:nvCxnSpPr>
        <p:spPr>
          <a:xfrm flipV="1">
            <a:off x="2294313" y="417141"/>
            <a:ext cx="1777625" cy="261928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B1886F-6E35-344A-A301-1CEB88EB9B4D}"/>
              </a:ext>
            </a:extLst>
          </p:cNvPr>
          <p:cNvCxnSpPr>
            <a:cxnSpLocks/>
          </p:cNvCxnSpPr>
          <p:nvPr/>
        </p:nvCxnSpPr>
        <p:spPr>
          <a:xfrm flipH="1" flipV="1">
            <a:off x="7560424" y="2171190"/>
            <a:ext cx="1738971" cy="1013970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>
                <a:alpha val="29241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EB11A-5BCA-2A48-9F3C-8DAD134C6692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1783294" y="3285518"/>
            <a:ext cx="2723333" cy="800921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>
                <a:alpha val="29241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643367-222A-4F46-9D68-33B06955019B}"/>
              </a:ext>
            </a:extLst>
          </p:cNvPr>
          <p:cNvCxnSpPr>
            <a:cxnSpLocks/>
          </p:cNvCxnSpPr>
          <p:nvPr/>
        </p:nvCxnSpPr>
        <p:spPr>
          <a:xfrm flipH="1">
            <a:off x="6386513" y="1444381"/>
            <a:ext cx="3221314" cy="184666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DBD3B0-48C5-CD4F-AF95-5A615BB3B0A7}"/>
              </a:ext>
            </a:extLst>
          </p:cNvPr>
          <p:cNvCxnSpPr>
            <a:cxnSpLocks/>
          </p:cNvCxnSpPr>
          <p:nvPr/>
        </p:nvCxnSpPr>
        <p:spPr>
          <a:xfrm flipV="1">
            <a:off x="2539593" y="4396619"/>
            <a:ext cx="1189065" cy="980450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39528-580D-DB44-89E4-95A942927A65}"/>
              </a:ext>
            </a:extLst>
          </p:cNvPr>
          <p:cNvCxnSpPr>
            <a:cxnSpLocks/>
          </p:cNvCxnSpPr>
          <p:nvPr/>
        </p:nvCxnSpPr>
        <p:spPr>
          <a:xfrm flipV="1">
            <a:off x="1913140" y="1368457"/>
            <a:ext cx="1541261" cy="528096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9FB983-97A3-EB4A-A9B1-E37D4D1B315F}"/>
              </a:ext>
            </a:extLst>
          </p:cNvPr>
          <p:cNvCxnSpPr>
            <a:cxnSpLocks/>
          </p:cNvCxnSpPr>
          <p:nvPr/>
        </p:nvCxnSpPr>
        <p:spPr>
          <a:xfrm flipH="1" flipV="1">
            <a:off x="7300913" y="5315560"/>
            <a:ext cx="2351495" cy="296961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67983C-F135-CE4A-AAA3-7264E8CAC947}"/>
              </a:ext>
            </a:extLst>
          </p:cNvPr>
          <p:cNvCxnSpPr>
            <a:cxnSpLocks/>
          </p:cNvCxnSpPr>
          <p:nvPr/>
        </p:nvCxnSpPr>
        <p:spPr>
          <a:xfrm flipH="1" flipV="1">
            <a:off x="5182092" y="3330526"/>
            <a:ext cx="4272688" cy="1063488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>
                <a:alpha val="29241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3CC34C0-CF57-F247-9E18-C17BA535809B}"/>
              </a:ext>
            </a:extLst>
          </p:cNvPr>
          <p:cNvSpPr txBox="1"/>
          <p:nvPr/>
        </p:nvSpPr>
        <p:spPr>
          <a:xfrm>
            <a:off x="276248" y="660769"/>
            <a:ext cx="265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 err="1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numpy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18D470-94D2-6445-A4B5-2276F4E711F6}"/>
              </a:ext>
            </a:extLst>
          </p:cNvPr>
          <p:cNvSpPr txBox="1"/>
          <p:nvPr/>
        </p:nvSpPr>
        <p:spPr>
          <a:xfrm>
            <a:off x="279350" y="1815427"/>
            <a:ext cx="265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with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E883D-D722-2B44-9FE5-57C25BD40643}"/>
              </a:ext>
            </a:extLst>
          </p:cNvPr>
          <p:cNvSpPr txBox="1"/>
          <p:nvPr/>
        </p:nvSpPr>
        <p:spPr>
          <a:xfrm>
            <a:off x="242033" y="4086439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for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08FE-C26C-8343-A8CA-EE119405D569}"/>
              </a:ext>
            </a:extLst>
          </p:cNvPr>
          <p:cNvSpPr txBox="1"/>
          <p:nvPr/>
        </p:nvSpPr>
        <p:spPr>
          <a:xfrm>
            <a:off x="-43332" y="5439218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train &amp; test set 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9B0BA3-52A1-774B-8283-F1FC632F26BA}"/>
              </a:ext>
            </a:extLst>
          </p:cNvPr>
          <p:cNvSpPr txBox="1"/>
          <p:nvPr/>
        </p:nvSpPr>
        <p:spPr>
          <a:xfrm>
            <a:off x="9652407" y="5411193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item(0)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0E14C0-A44E-414B-BB59-32EFE036DDF0}"/>
              </a:ext>
            </a:extLst>
          </p:cNvPr>
          <p:cNvSpPr txBox="1"/>
          <p:nvPr/>
        </p:nvSpPr>
        <p:spPr>
          <a:xfrm>
            <a:off x="9673045" y="4309889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strike="sngStrike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range()</a:t>
            </a:r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54DE82-368E-4B4A-99C3-0EEA8FB4A7F6}"/>
              </a:ext>
            </a:extLst>
          </p:cNvPr>
          <p:cNvSpPr txBox="1"/>
          <p:nvPr/>
        </p:nvSpPr>
        <p:spPr>
          <a:xfrm>
            <a:off x="9309048" y="3007502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strike="sngStrike" dirty="0" err="1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dtype</a:t>
            </a:r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5CC56A-5EEA-674E-935B-F616A4A23D0A}"/>
              </a:ext>
            </a:extLst>
          </p:cNvPr>
          <p:cNvSpPr txBox="1"/>
          <p:nvPr/>
        </p:nvSpPr>
        <p:spPr>
          <a:xfrm>
            <a:off x="9673045" y="1259715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zip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D194654-EF0C-914F-A273-BD85B1EC69FB}"/>
              </a:ext>
            </a:extLst>
          </p:cNvPr>
          <p:cNvCxnSpPr>
            <a:cxnSpLocks/>
          </p:cNvCxnSpPr>
          <p:nvPr/>
        </p:nvCxnSpPr>
        <p:spPr>
          <a:xfrm flipH="1">
            <a:off x="5447026" y="511326"/>
            <a:ext cx="4083345" cy="262744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DA14EFF-1737-FA44-8978-F77AD3C0DE2C}"/>
              </a:ext>
            </a:extLst>
          </p:cNvPr>
          <p:cNvSpPr txBox="1"/>
          <p:nvPr/>
        </p:nvSpPr>
        <p:spPr>
          <a:xfrm>
            <a:off x="9562036" y="385418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import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CC679F-8EF4-B743-B33C-9E7A53A3E55E}"/>
              </a:ext>
            </a:extLst>
          </p:cNvPr>
          <p:cNvCxnSpPr>
            <a:cxnSpLocks/>
          </p:cNvCxnSpPr>
          <p:nvPr/>
        </p:nvCxnSpPr>
        <p:spPr>
          <a:xfrm flipV="1">
            <a:off x="2002560" y="5411193"/>
            <a:ext cx="3923482" cy="977756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>
                <a:alpha val="29241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CE7875F-7598-4C49-A5C9-F0ADDAE5E74E}"/>
              </a:ext>
            </a:extLst>
          </p:cNvPr>
          <p:cNvSpPr txBox="1"/>
          <p:nvPr/>
        </p:nvSpPr>
        <p:spPr>
          <a:xfrm>
            <a:off x="371879" y="6239272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strike="sngStrike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sum</a:t>
            </a:r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F30162-DB42-7246-B679-F3B431270895}"/>
              </a:ext>
            </a:extLst>
          </p:cNvPr>
          <p:cNvCxnSpPr>
            <a:cxnSpLocks/>
          </p:cNvCxnSpPr>
          <p:nvPr/>
        </p:nvCxnSpPr>
        <p:spPr>
          <a:xfrm flipV="1">
            <a:off x="2172746" y="2494562"/>
            <a:ext cx="2544984" cy="882272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>
                <a:alpha val="29241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3F1B55A-98B5-EE42-A617-02219C5584F0}"/>
              </a:ext>
            </a:extLst>
          </p:cNvPr>
          <p:cNvSpPr txBox="1"/>
          <p:nvPr/>
        </p:nvSpPr>
        <p:spPr>
          <a:xfrm>
            <a:off x="533664" y="3258135"/>
            <a:ext cx="265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strike="sngStrike" dirty="0" err="1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len</a:t>
            </a:r>
            <a:r>
              <a:rPr lang="en-US" strike="sngStrike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()</a:t>
            </a:r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264B04-7CE0-874D-A285-ACF877B07A30}"/>
              </a:ext>
            </a:extLst>
          </p:cNvPr>
          <p:cNvCxnSpPr>
            <a:cxnSpLocks/>
          </p:cNvCxnSpPr>
          <p:nvPr/>
        </p:nvCxnSpPr>
        <p:spPr>
          <a:xfrm flipV="1">
            <a:off x="2559028" y="2109748"/>
            <a:ext cx="895373" cy="520486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>
                <a:alpha val="28866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5597B3-7340-7F49-8ADB-173675F07407}"/>
              </a:ext>
            </a:extLst>
          </p:cNvPr>
          <p:cNvSpPr txBox="1"/>
          <p:nvPr/>
        </p:nvSpPr>
        <p:spPr>
          <a:xfrm>
            <a:off x="263010" y="2615481"/>
            <a:ext cx="265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a </a:t>
            </a:r>
            <a:r>
              <a:rPr lang="en-US" strike="sngStrike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variable</a:t>
            </a:r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7470AA-E96F-AF4F-AE75-F949C2B6C107}"/>
              </a:ext>
            </a:extLst>
          </p:cNvPr>
          <p:cNvSpPr txBox="1"/>
          <p:nvPr/>
        </p:nvSpPr>
        <p:spPr>
          <a:xfrm>
            <a:off x="9197037" y="3648341"/>
            <a:ext cx="30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What is </a:t>
            </a:r>
            <a:r>
              <a:rPr lang="en-US" strike="sngStrike" dirty="0">
                <a:solidFill>
                  <a:srgbClr val="00B0F0"/>
                </a:solidFill>
                <a:latin typeface="Karla" pitchFamily="2" charset="0"/>
                <a:ea typeface="Karla" pitchFamily="2" charset="0"/>
              </a:rPr>
              <a:t>if</a:t>
            </a:r>
            <a:r>
              <a:rPr 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?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61799F-D0E5-BD4F-98C9-634085F1E620}"/>
              </a:ext>
            </a:extLst>
          </p:cNvPr>
          <p:cNvCxnSpPr>
            <a:cxnSpLocks/>
          </p:cNvCxnSpPr>
          <p:nvPr/>
        </p:nvCxnSpPr>
        <p:spPr>
          <a:xfrm flipH="1" flipV="1">
            <a:off x="6047888" y="3285518"/>
            <a:ext cx="3025073" cy="477285"/>
          </a:xfrm>
          <a:prstGeom prst="straightConnector1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rgbClr val="FF0000">
                <a:alpha val="29241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DAC4DFA-CA58-BA4D-BDD8-5DFE7EF5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195" y="141605"/>
            <a:ext cx="5717000" cy="659384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E30D-D2E4-9F40-B981-8AE5C78B2C95}"/>
              </a:ext>
            </a:extLst>
          </p:cNvPr>
          <p:cNvSpPr txBox="1"/>
          <p:nvPr/>
        </p:nvSpPr>
        <p:spPr>
          <a:xfrm>
            <a:off x="595423" y="3075057"/>
            <a:ext cx="32880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27583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Python - Wikiversity">
            <a:extLst>
              <a:ext uri="{FF2B5EF4-FFF2-40B4-BE49-F238E27FC236}">
                <a16:creationId xmlns:a16="http://schemas.microsoft.com/office/drawing/2014/main" id="{367A30AE-43FF-B943-A1BC-CDB7757F4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45" y="5516545"/>
            <a:ext cx="352250" cy="35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A26F30-0B28-924E-9D1F-07641E67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574277" y="2023431"/>
            <a:ext cx="744093" cy="858218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12F133-F3EE-F24E-80F3-B135284F3A5C}"/>
              </a:ext>
            </a:extLst>
          </p:cNvPr>
          <p:cNvGrpSpPr/>
          <p:nvPr/>
        </p:nvGrpSpPr>
        <p:grpSpPr>
          <a:xfrm>
            <a:off x="2859314" y="2452539"/>
            <a:ext cx="7273880" cy="3886200"/>
            <a:chOff x="2859314" y="2452539"/>
            <a:chExt cx="7273880" cy="3886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22A2A4-3472-1F4E-A28C-44B62BA7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9314" y="2452539"/>
              <a:ext cx="7273880" cy="3886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82BFF0-F64D-8F4D-9933-3B2D039AD602}"/>
                </a:ext>
              </a:extLst>
            </p:cNvPr>
            <p:cNvSpPr txBox="1"/>
            <p:nvPr/>
          </p:nvSpPr>
          <p:spPr>
            <a:xfrm>
              <a:off x="5479454" y="5212317"/>
              <a:ext cx="1963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Sue Ellen Francisco " panose="02000000000000000000" pitchFamily="2" charset="0"/>
                </a:rPr>
                <a:t>PYTHON VIRTUAL MACHINE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C889C49-21DF-8B46-9E1E-EEAB2FDF90F6}"/>
              </a:ext>
            </a:extLst>
          </p:cNvPr>
          <p:cNvSpPr txBox="1"/>
          <p:nvPr/>
        </p:nvSpPr>
        <p:spPr>
          <a:xfrm>
            <a:off x="3269754" y="4586122"/>
            <a:ext cx="1963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0 LOAD_NAME                </a:t>
            </a:r>
          </a:p>
          <a:p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2 LOAD_CONST               </a:t>
            </a:r>
          </a:p>
          <a:p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4 CALL_FUNCTION            </a:t>
            </a:r>
          </a:p>
          <a:p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6 RETURN_VALUE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0539D-A6CA-E949-939D-B62EB9E4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178" y="3177766"/>
            <a:ext cx="1092666" cy="1217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1360A-8F3C-854B-A18F-F81640F0F841}"/>
              </a:ext>
            </a:extLst>
          </p:cNvPr>
          <p:cNvSpPr txBox="1"/>
          <p:nvPr/>
        </p:nvSpPr>
        <p:spPr>
          <a:xfrm>
            <a:off x="8174178" y="4401456"/>
            <a:ext cx="12618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Consolas" panose="020B0609020204030204" pitchFamily="49" charset="0"/>
                <a:cs typeface="Consolas" panose="020B0609020204030204" pitchFamily="49" charset="0"/>
              </a:rPr>
              <a:t>&gt; The test MSE is 8.15</a:t>
            </a:r>
          </a:p>
        </p:txBody>
      </p:sp>
    </p:spTree>
    <p:extLst>
      <p:ext uri="{BB962C8B-B14F-4D97-AF65-F5344CB8AC3E}">
        <p14:creationId xmlns:p14="http://schemas.microsoft.com/office/powerpoint/2010/main" val="424577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8F9E-90B8-FC4A-829E-6A8DD198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Bringing it all together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E9F0B-AC1B-5748-8645-77DF1320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29F1E6-0A42-6342-8A19-FA364A33AB3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065F8-ABD4-094B-A895-D09FE3CBFCBF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rgbClr val="FBAB1B"/>
          </a:solidFill>
          <a:ln w="38100">
            <a:solidFill>
              <a:srgbClr val="F478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Project </a:t>
            </a:r>
            <a:r>
              <a:rPr lang="en-US" sz="2400" b="1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Jupyter</a:t>
            </a:r>
            <a:endParaRPr lang="en-US" sz="2400" b="1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DB9F64-DA35-6C44-8ED1-99910E30350F}"/>
              </a:ext>
            </a:extLst>
          </p:cNvPr>
          <p:cNvSpPr/>
          <p:nvPr/>
        </p:nvSpPr>
        <p:spPr>
          <a:xfrm>
            <a:off x="1237736" y="2621817"/>
            <a:ext cx="3955551" cy="719191"/>
          </a:xfrm>
          <a:prstGeom prst="rect">
            <a:avLst/>
          </a:prstGeom>
          <a:solidFill>
            <a:srgbClr val="6FBE4A"/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IPython</a:t>
            </a:r>
            <a:endParaRPr lang="en-US" sz="2400" b="1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302A5C-4A6C-2845-8A58-177185618904}"/>
              </a:ext>
            </a:extLst>
          </p:cNvPr>
          <p:cNvSpPr/>
          <p:nvPr/>
        </p:nvSpPr>
        <p:spPr>
          <a:xfrm>
            <a:off x="1237736" y="3516993"/>
            <a:ext cx="3955551" cy="719191"/>
          </a:xfrm>
          <a:prstGeom prst="rect">
            <a:avLst/>
          </a:prstGeom>
          <a:solidFill>
            <a:srgbClr val="00BCEA"/>
          </a:solidFill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Python Interpreter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15F78D-4BCA-4A4E-B7E8-22AE8CC99E77}"/>
              </a:ext>
            </a:extLst>
          </p:cNvPr>
          <p:cNvSpPr/>
          <p:nvPr/>
        </p:nvSpPr>
        <p:spPr>
          <a:xfrm>
            <a:off x="1237736" y="4412169"/>
            <a:ext cx="3955551" cy="71919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Python Virtual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BDA1BA-48CD-854A-88B7-8731DFA1D1CB}"/>
              </a:ext>
            </a:extLst>
          </p:cNvPr>
          <p:cNvSpPr/>
          <p:nvPr/>
        </p:nvSpPr>
        <p:spPr>
          <a:xfrm>
            <a:off x="1237736" y="5307345"/>
            <a:ext cx="3955551" cy="71919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Machine code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9AD95BD-9F1C-6A4C-BAED-0733A86BCC0B}"/>
              </a:ext>
            </a:extLst>
          </p:cNvPr>
          <p:cNvSpPr/>
          <p:nvPr/>
        </p:nvSpPr>
        <p:spPr>
          <a:xfrm rot="10800000">
            <a:off x="5794917" y="4410568"/>
            <a:ext cx="602166" cy="1615968"/>
          </a:xfrm>
          <a:prstGeom prst="leftBrac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3686DA1-9397-0A49-A5C2-A38AF2128A2D}"/>
              </a:ext>
            </a:extLst>
          </p:cNvPr>
          <p:cNvSpPr/>
          <p:nvPr/>
        </p:nvSpPr>
        <p:spPr>
          <a:xfrm rot="10800000">
            <a:off x="5794915" y="1901025"/>
            <a:ext cx="602167" cy="2155160"/>
          </a:xfrm>
          <a:prstGeom prst="leftBrace">
            <a:avLst/>
          </a:prstGeom>
          <a:solidFill>
            <a:srgbClr val="FF7F7A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675588B-6D63-A54A-848B-9969B877D011}"/>
              </a:ext>
            </a:extLst>
          </p:cNvPr>
          <p:cNvSpPr txBox="1">
            <a:spLocks/>
          </p:cNvSpPr>
          <p:nvPr/>
        </p:nvSpPr>
        <p:spPr>
          <a:xfrm>
            <a:off x="6998709" y="2697501"/>
            <a:ext cx="4386724" cy="538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 control of the user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0A381DF-4299-F044-8808-5F1778ECA61F}"/>
              </a:ext>
            </a:extLst>
          </p:cNvPr>
          <p:cNvSpPr txBox="1">
            <a:spLocks/>
          </p:cNvSpPr>
          <p:nvPr/>
        </p:nvSpPr>
        <p:spPr>
          <a:xfrm>
            <a:off x="7155017" y="4949433"/>
            <a:ext cx="4386724" cy="538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Under the hood</a:t>
            </a:r>
          </a:p>
        </p:txBody>
      </p:sp>
    </p:spTree>
    <p:extLst>
      <p:ext uri="{BB962C8B-B14F-4D97-AF65-F5344CB8AC3E}">
        <p14:creationId xmlns:p14="http://schemas.microsoft.com/office/powerpoint/2010/main" val="78722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</p:bldLst>
  </p:timing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vlos" id="{CAFC7963-E3B7-CD42-B7B1-FA100518FFBA}" vid="{560F430F-5802-454C-BD0E-88E81114D056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vlos" id="{CAFC7963-E3B7-CD42-B7B1-FA100518FFBA}" vid="{560F430F-5802-454C-BD0E-88E81114D056}"/>
    </a:ext>
  </a:extLst>
</a:theme>
</file>

<file path=ppt/theme/theme3.xml><?xml version="1.0" encoding="utf-8"?>
<a:theme xmlns:a="http://schemas.openxmlformats.org/drawingml/2006/main" name="3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4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1_GEC_template</Template>
  <TotalTime>25021</TotalTime>
  <Words>1960</Words>
  <Application>Microsoft Macintosh PowerPoint</Application>
  <PresentationFormat>Widescreen</PresentationFormat>
  <Paragraphs>641</Paragraphs>
  <Slides>68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68</vt:i4>
      </vt:variant>
    </vt:vector>
  </HeadingPairs>
  <TitlesOfParts>
    <vt:vector size="92" baseType="lpstr">
      <vt:lpstr>Karla</vt:lpstr>
      <vt:lpstr>Barlow Semi Condensed</vt:lpstr>
      <vt:lpstr>Barlow Semi Condensed Light</vt:lpstr>
      <vt:lpstr>Arial</vt:lpstr>
      <vt:lpstr>Avenir Book</vt:lpstr>
      <vt:lpstr>Times New Roman</vt:lpstr>
      <vt:lpstr>Sue Ellen Francisco </vt:lpstr>
      <vt:lpstr>Chalkboard</vt:lpstr>
      <vt:lpstr>Trebuchet MS</vt:lpstr>
      <vt:lpstr>BenchNine</vt:lpstr>
      <vt:lpstr>Sue Ellen Francisco</vt:lpstr>
      <vt:lpstr>Joti One</vt:lpstr>
      <vt:lpstr>Cambria Math</vt:lpstr>
      <vt:lpstr>Gill Sans MT</vt:lpstr>
      <vt:lpstr>Calibri</vt:lpstr>
      <vt:lpstr>Helvetica Neue</vt:lpstr>
      <vt:lpstr>Consolas</vt:lpstr>
      <vt:lpstr>Apple Color Emoji</vt:lpstr>
      <vt:lpstr>Pixeboy</vt:lpstr>
      <vt:lpstr>PacFont</vt:lpstr>
      <vt:lpstr>1_GEC_template</vt:lpstr>
      <vt:lpstr>2_GEC_template</vt:lpstr>
      <vt:lpstr>3_GEC_template</vt:lpstr>
      <vt:lpstr>Chalkboard Background by Slidesgo</vt:lpstr>
      <vt:lpstr>PowerPoint Presentation</vt:lpstr>
      <vt:lpstr>If you don’t enjoy…   You won’t excel!</vt:lpstr>
      <vt:lpstr>The team</vt:lpstr>
      <vt:lpstr>PowerPoint Presentation</vt:lpstr>
      <vt:lpstr>The Platform</vt:lpstr>
      <vt:lpstr>Session 1:  Python essentials</vt:lpstr>
      <vt:lpstr>PowerPoint Presentation</vt:lpstr>
      <vt:lpstr>PowerPoint Presentation</vt:lpstr>
      <vt:lpstr>Bringing it all together</vt:lpstr>
      <vt:lpstr>PowerPoint Presentation</vt:lpstr>
      <vt:lpstr>Data Types</vt:lpstr>
      <vt:lpstr>Basic Data Types</vt:lpstr>
      <vt:lpstr>Data types</vt:lpstr>
      <vt:lpstr>Variables</vt:lpstr>
      <vt:lpstr>Variables</vt:lpstr>
      <vt:lpstr>Variables</vt:lpstr>
      <vt:lpstr>Data types</vt:lpstr>
      <vt:lpstr>Type conversion</vt:lpstr>
      <vt:lpstr>Variables</vt:lpstr>
      <vt:lpstr>Variables</vt:lpstr>
      <vt:lpstr>Variables</vt:lpstr>
      <vt:lpstr>Operators</vt:lpstr>
      <vt:lpstr>Arithmetic operators</vt:lpstr>
      <vt:lpstr>Arithmetic operators</vt:lpstr>
      <vt:lpstr>Comparison operators</vt:lpstr>
      <vt:lpstr>Comparison operators</vt:lpstr>
      <vt:lpstr>Comparison vs Assignment </vt:lpstr>
      <vt:lpstr>Assignment Operators</vt:lpstr>
      <vt:lpstr>Logical operators</vt:lpstr>
      <vt:lpstr>Conditional operators</vt:lpstr>
      <vt:lpstr>Flow control</vt:lpstr>
      <vt:lpstr>If... Else block</vt:lpstr>
      <vt:lpstr>PowerPoint Presentation</vt:lpstr>
      <vt:lpstr>PowerPoint Presentation</vt:lpstr>
      <vt:lpstr>Lists</vt:lpstr>
      <vt:lpstr>Basic Data Types</vt:lpstr>
      <vt:lpstr>Lists</vt:lpstr>
      <vt:lpstr>List access</vt:lpstr>
      <vt:lpstr>List indexing</vt:lpstr>
      <vt:lpstr>List access</vt:lpstr>
      <vt:lpstr>List access</vt:lpstr>
      <vt:lpstr>List access</vt:lpstr>
      <vt:lpstr>List access</vt:lpstr>
      <vt:lpstr>List access</vt:lpstr>
      <vt:lpstr>List access</vt:lpstr>
      <vt:lpstr>List slicing</vt:lpstr>
      <vt:lpstr>List Indexing</vt:lpstr>
      <vt:lpstr>List Slicing</vt:lpstr>
      <vt:lpstr>List methods</vt:lpstr>
      <vt:lpstr>List methods – append()</vt:lpstr>
      <vt:lpstr>Many more methods …</vt:lpstr>
      <vt:lpstr>Python built-in functions?</vt:lpstr>
      <vt:lpstr>Built-in method – Sum()</vt:lpstr>
      <vt:lpstr>Range Function</vt:lpstr>
      <vt:lpstr>Range function</vt:lpstr>
      <vt:lpstr>What does 'Mutable' mean ?</vt:lpstr>
      <vt:lpstr>List Aliasing</vt:lpstr>
      <vt:lpstr>Copy a list</vt:lpstr>
      <vt:lpstr>Strings</vt:lpstr>
      <vt:lpstr>String Literals</vt:lpstr>
      <vt:lpstr>String Literals</vt:lpstr>
      <vt:lpstr>String Literals</vt:lpstr>
      <vt:lpstr>Tripping over quotes</vt:lpstr>
      <vt:lpstr>String operations</vt:lpstr>
      <vt:lpstr>Accessing a string</vt:lpstr>
      <vt:lpstr>Tuples in Python</vt:lpstr>
      <vt:lpstr>Tuples in Python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Bootstrapping and Confidence Intervals</dc:title>
  <dc:creator>Hargun Oberoi</dc:creator>
  <cp:lastModifiedBy>Hargun Oberoi</cp:lastModifiedBy>
  <cp:revision>351</cp:revision>
  <cp:lastPrinted>2020-08-02T23:39:21Z</cp:lastPrinted>
  <dcterms:created xsi:type="dcterms:W3CDTF">2021-03-15T11:12:24Z</dcterms:created>
  <dcterms:modified xsi:type="dcterms:W3CDTF">2022-03-05T12:57:07Z</dcterms:modified>
</cp:coreProperties>
</file>